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648" r:id="rId2"/>
  </p:sldMasterIdLst>
  <p:notesMasterIdLst>
    <p:notesMasterId r:id="rId41"/>
  </p:notesMasterIdLst>
  <p:sldIdLst>
    <p:sldId id="280" r:id="rId3"/>
    <p:sldId id="285" r:id="rId4"/>
    <p:sldId id="287" r:id="rId5"/>
    <p:sldId id="289" r:id="rId6"/>
    <p:sldId id="286" r:id="rId7"/>
    <p:sldId id="290" r:id="rId8"/>
    <p:sldId id="292" r:id="rId9"/>
    <p:sldId id="295" r:id="rId10"/>
    <p:sldId id="291" r:id="rId11"/>
    <p:sldId id="298" r:id="rId12"/>
    <p:sldId id="337" r:id="rId13"/>
    <p:sldId id="338" r:id="rId14"/>
    <p:sldId id="326" r:id="rId15"/>
    <p:sldId id="279" r:id="rId16"/>
    <p:sldId id="266" r:id="rId17"/>
    <p:sldId id="278" r:id="rId18"/>
    <p:sldId id="324" r:id="rId19"/>
    <p:sldId id="325" r:id="rId20"/>
    <p:sldId id="328" r:id="rId21"/>
    <p:sldId id="329" r:id="rId22"/>
    <p:sldId id="330" r:id="rId23"/>
    <p:sldId id="331" r:id="rId24"/>
    <p:sldId id="332" r:id="rId25"/>
    <p:sldId id="333" r:id="rId26"/>
    <p:sldId id="334" r:id="rId27"/>
    <p:sldId id="335" r:id="rId28"/>
    <p:sldId id="340" r:id="rId29"/>
    <p:sldId id="327" r:id="rId30"/>
    <p:sldId id="323" r:id="rId31"/>
    <p:sldId id="341" r:id="rId32"/>
    <p:sldId id="342" r:id="rId33"/>
    <p:sldId id="339" r:id="rId34"/>
    <p:sldId id="281" r:id="rId35"/>
    <p:sldId id="282" r:id="rId36"/>
    <p:sldId id="262" r:id="rId37"/>
    <p:sldId id="276" r:id="rId38"/>
    <p:sldId id="277" r:id="rId39"/>
    <p:sldId id="319" r:id="rId40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986F66-11D4-4A72-B952-EFFA9126EEB3}" v="12" dt="2020-08-05T06:58:07.063"/>
    <p1510:client id="{0DE4B7D3-71F5-40E1-9D8A-25D6EBA55D44}" v="1" dt="2020-07-17T05:14:04.117"/>
    <p1510:client id="{10304B5F-4715-4E09-B09B-EB5741AB4EE7}" v="15" dt="2020-08-06T00:35:17.565"/>
    <p1510:client id="{1079B598-3B4C-486C-ADE9-E42B656CE918}" v="10" dt="2020-08-06T01:19:22.741"/>
    <p1510:client id="{1B76E827-B387-41F8-9768-493D44DCE94F}" v="10" dt="2020-08-10T06:50:17.386"/>
    <p1510:client id="{210A4372-AEF2-416E-BED7-E9F78AB7AA10}" v="20" dt="2020-08-10T06:33:18.671"/>
    <p1510:client id="{42B79A35-0F45-4233-95F0-F1FE5CCF69C6}" v="132" dt="2020-07-16T04:49:40.835"/>
    <p1510:client id="{556E988B-19EC-4765-8127-84FB6F15CBF1}" v="16" dt="2020-08-05T23:54:11.572"/>
    <p1510:client id="{58508633-042B-49F0-9480-AB1FB490DF51}" v="38" dt="2020-08-09T03:55:47.202"/>
    <p1510:client id="{5EC9D510-0A2B-4692-A018-2388A3F8641B}" v="2441" dt="2020-08-05T12:53:50.062"/>
    <p1510:client id="{65261928-6186-408C-B01A-3653C902C699}" v="2" dt="2020-08-16T23:56:08.057"/>
    <p1510:client id="{6D0C40CD-AAA3-41D8-BF77-3CC1D93084E2}" v="2" dt="2020-08-05T13:08:17.799"/>
    <p1510:client id="{888C0AB2-7E2D-4437-AF7F-93730ED5800B}" v="30" dt="2020-08-06T00:28:41.663"/>
    <p1510:client id="{9592272C-E8F6-414A-9C2E-CCABF2228E84}" v="26" dt="2020-08-11T10:59:16.303"/>
    <p1510:client id="{AF83C193-5828-4EEE-90E2-38DD35A911F2}" v="410" dt="2020-08-09T03:48:57.270"/>
    <p1510:client id="{B1A66D58-3CE8-43FC-B259-3BC097B1F007}" v="4" dt="2020-08-11T11:38:02.583"/>
    <p1510:client id="{B3C07B42-431C-4E15-B5F3-32C57F71216D}" v="40" dt="2020-08-12T12:01:49.575"/>
    <p1510:client id="{D6E567A3-FD75-4FFE-98C5-18D18E79F9F3}" v="8" dt="2020-08-17T00:03:53.712"/>
    <p1510:client id="{DF6C8D7C-2A81-435D-8823-3759FE00FE74}" v="658" dt="2020-07-16T04:29:44.411"/>
    <p1510:client id="{E038BFA0-5AA6-48E2-B396-10F2E7B120B9}" v="126" dt="2020-07-16T05:07:01.617"/>
    <p1510:client id="{E0A28980-B592-46AE-9DEE-54975EAEC812}" v="15" dt="2020-08-19T22:37:50.600"/>
    <p1510:client id="{F16BD528-1B07-4158-BFA6-308D4DED56AA}" v="3" dt="2020-08-05T23:52:06.612"/>
    <p1510:client id="{F6B64AFD-B2D6-40AF-B24D-83322543CF74}" v="57" dt="2020-08-11T13:43:36.34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1671" autoAdjust="0"/>
  </p:normalViewPr>
  <p:slideViewPr>
    <p:cSldViewPr snapToGrid="0">
      <p:cViewPr varScale="1">
        <p:scale>
          <a:sx n="114" d="100"/>
          <a:sy n="114" d="100"/>
        </p:scale>
        <p:origin x="222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presProps" Target="presProps.xml"/><Relationship Id="rId63" Type="http://schemas.microsoft.com/office/2015/10/relationships/revisionInfo" Target="revisionInfo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notesMaster" Target="notesMasters/notesMaster1.xml"/><Relationship Id="rId62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m i who" userId="4b6389a2c128101d" providerId="Windows Live" clId="Web-{6D0C40CD-AAA3-41D8-BF77-3CC1D93084E2}"/>
    <pc:docChg chg="modSld">
      <pc:chgData name="am i who" userId="4b6389a2c128101d" providerId="Windows Live" clId="Web-{6D0C40CD-AAA3-41D8-BF77-3CC1D93084E2}" dt="2020-08-05T13:08:17.799" v="1" actId="1076"/>
      <pc:docMkLst>
        <pc:docMk/>
      </pc:docMkLst>
      <pc:sldChg chg="modSp">
        <pc:chgData name="am i who" userId="4b6389a2c128101d" providerId="Windows Live" clId="Web-{6D0C40CD-AAA3-41D8-BF77-3CC1D93084E2}" dt="2020-08-05T13:08:17.799" v="1" actId="1076"/>
        <pc:sldMkLst>
          <pc:docMk/>
          <pc:sldMk cId="2999572607" sldId="280"/>
        </pc:sldMkLst>
        <pc:picChg chg="mod">
          <ac:chgData name="am i who" userId="4b6389a2c128101d" providerId="Windows Live" clId="Web-{6D0C40CD-AAA3-41D8-BF77-3CC1D93084E2}" dt="2020-08-05T13:08:17.799" v="1" actId="1076"/>
          <ac:picMkLst>
            <pc:docMk/>
            <pc:sldMk cId="2999572607" sldId="280"/>
            <ac:picMk id="10" creationId="{1E37E7DB-429B-4124-8703-9037633D5ECF}"/>
          </ac:picMkLst>
        </pc:picChg>
      </pc:sldChg>
    </pc:docChg>
  </pc:docChgLst>
  <pc:docChgLst>
    <pc:chgData name="am i who" userId="4b6389a2c128101d" providerId="Windows Live" clId="Web-{58508633-042B-49F0-9480-AB1FB490DF51}"/>
    <pc:docChg chg="delSld modSld">
      <pc:chgData name="am i who" userId="4b6389a2c128101d" providerId="Windows Live" clId="Web-{58508633-042B-49F0-9480-AB1FB490DF51}" dt="2020-08-09T03:55:47.202" v="34"/>
      <pc:docMkLst>
        <pc:docMk/>
      </pc:docMkLst>
      <pc:sldChg chg="addSp modSp">
        <pc:chgData name="am i who" userId="4b6389a2c128101d" providerId="Windows Live" clId="Web-{58508633-042B-49F0-9480-AB1FB490DF51}" dt="2020-08-09T03:53:46.625" v="33" actId="1076"/>
        <pc:sldMkLst>
          <pc:docMk/>
          <pc:sldMk cId="2969773919" sldId="296"/>
        </pc:sldMkLst>
        <pc:spChg chg="add mod">
          <ac:chgData name="am i who" userId="4b6389a2c128101d" providerId="Windows Live" clId="Web-{58508633-042B-49F0-9480-AB1FB490DF51}" dt="2020-08-09T03:53:46.625" v="33" actId="1076"/>
          <ac:spMkLst>
            <pc:docMk/>
            <pc:sldMk cId="2969773919" sldId="296"/>
            <ac:spMk id="7" creationId="{07486942-DC18-4DF0-B814-73C61BAA446C}"/>
          </ac:spMkLst>
        </pc:spChg>
        <pc:picChg chg="mod">
          <ac:chgData name="am i who" userId="4b6389a2c128101d" providerId="Windows Live" clId="Web-{58508633-042B-49F0-9480-AB1FB490DF51}" dt="2020-08-09T03:53:44.563" v="32" actId="1076"/>
          <ac:picMkLst>
            <pc:docMk/>
            <pc:sldMk cId="2969773919" sldId="296"/>
            <ac:picMk id="6" creationId="{301A9A1F-D0A7-4ABD-B98B-5366FE87E435}"/>
          </ac:picMkLst>
        </pc:picChg>
      </pc:sldChg>
      <pc:sldChg chg="del">
        <pc:chgData name="am i who" userId="4b6389a2c128101d" providerId="Windows Live" clId="Web-{58508633-042B-49F0-9480-AB1FB490DF51}" dt="2020-08-09T03:55:47.202" v="34"/>
        <pc:sldMkLst>
          <pc:docMk/>
          <pc:sldMk cId="2384957181" sldId="297"/>
        </pc:sldMkLst>
      </pc:sldChg>
      <pc:sldChg chg="modSp">
        <pc:chgData name="am i who" userId="4b6389a2c128101d" providerId="Windows Live" clId="Web-{58508633-042B-49F0-9480-AB1FB490DF51}" dt="2020-08-09T03:51:28.829" v="28" actId="1076"/>
        <pc:sldMkLst>
          <pc:docMk/>
          <pc:sldMk cId="2775952945" sldId="317"/>
        </pc:sldMkLst>
        <pc:spChg chg="mod">
          <ac:chgData name="am i who" userId="4b6389a2c128101d" providerId="Windows Live" clId="Web-{58508633-042B-49F0-9480-AB1FB490DF51}" dt="2020-08-09T03:51:28.829" v="28" actId="1076"/>
          <ac:spMkLst>
            <pc:docMk/>
            <pc:sldMk cId="2775952945" sldId="317"/>
            <ac:spMk id="4" creationId="{599392C0-3333-4E3A-A9A5-6058484E331B}"/>
          </ac:spMkLst>
        </pc:spChg>
      </pc:sldChg>
    </pc:docChg>
  </pc:docChgLst>
  <pc:docChgLst>
    <pc:chgData name="am i who" userId="4b6389a2c128101d" providerId="Windows Live" clId="Web-{AF83C193-5828-4EEE-90E2-38DD35A911F2}"/>
    <pc:docChg chg="addSld modSld sldOrd">
      <pc:chgData name="am i who" userId="4b6389a2c128101d" providerId="Windows Live" clId="Web-{AF83C193-5828-4EEE-90E2-38DD35A911F2}" dt="2020-08-09T03:48:57.161" v="386" actId="20577"/>
      <pc:docMkLst>
        <pc:docMk/>
      </pc:docMkLst>
      <pc:sldChg chg="addSp modSp">
        <pc:chgData name="am i who" userId="4b6389a2c128101d" providerId="Windows Live" clId="Web-{AF83C193-5828-4EEE-90E2-38DD35A911F2}" dt="2020-08-09T03:21:08.417" v="20" actId="1076"/>
        <pc:sldMkLst>
          <pc:docMk/>
          <pc:sldMk cId="1721261076" sldId="286"/>
        </pc:sldMkLst>
        <pc:spChg chg="add mod">
          <ac:chgData name="am i who" userId="4b6389a2c128101d" providerId="Windows Live" clId="Web-{AF83C193-5828-4EEE-90E2-38DD35A911F2}" dt="2020-08-09T03:21:08.417" v="20" actId="1076"/>
          <ac:spMkLst>
            <pc:docMk/>
            <pc:sldMk cId="1721261076" sldId="286"/>
            <ac:spMk id="3" creationId="{66109284-8DE8-49C0-A3A7-F40D8CE13EE1}"/>
          </ac:spMkLst>
        </pc:spChg>
      </pc:sldChg>
      <pc:sldChg chg="addSp modSp">
        <pc:chgData name="am i who" userId="4b6389a2c128101d" providerId="Windows Live" clId="Web-{AF83C193-5828-4EEE-90E2-38DD35A911F2}" dt="2020-08-09T03:20:27.854" v="10" actId="14100"/>
        <pc:sldMkLst>
          <pc:docMk/>
          <pc:sldMk cId="3141715165" sldId="287"/>
        </pc:sldMkLst>
        <pc:spChg chg="add mod">
          <ac:chgData name="am i who" userId="4b6389a2c128101d" providerId="Windows Live" clId="Web-{AF83C193-5828-4EEE-90E2-38DD35A911F2}" dt="2020-08-09T03:20:27.854" v="10" actId="14100"/>
          <ac:spMkLst>
            <pc:docMk/>
            <pc:sldMk cId="3141715165" sldId="287"/>
            <ac:spMk id="3" creationId="{002C9770-CA76-4979-AFDE-08ABB405B36A}"/>
          </ac:spMkLst>
        </pc:spChg>
      </pc:sldChg>
      <pc:sldChg chg="addSp modSp">
        <pc:chgData name="am i who" userId="4b6389a2c128101d" providerId="Windows Live" clId="Web-{AF83C193-5828-4EEE-90E2-38DD35A911F2}" dt="2020-08-09T03:21:40.167" v="30" actId="1076"/>
        <pc:sldMkLst>
          <pc:docMk/>
          <pc:sldMk cId="1187995494" sldId="298"/>
        </pc:sldMkLst>
        <pc:spChg chg="add mod">
          <ac:chgData name="am i who" userId="4b6389a2c128101d" providerId="Windows Live" clId="Web-{AF83C193-5828-4EEE-90E2-38DD35A911F2}" dt="2020-08-09T03:21:40.167" v="30" actId="1076"/>
          <ac:spMkLst>
            <pc:docMk/>
            <pc:sldMk cId="1187995494" sldId="298"/>
            <ac:spMk id="3" creationId="{9556D6F4-A193-4EB6-91F3-0254CACAB424}"/>
          </ac:spMkLst>
        </pc:spChg>
      </pc:sldChg>
      <pc:sldChg chg="addSp modSp">
        <pc:chgData name="am i who" userId="4b6389a2c128101d" providerId="Windows Live" clId="Web-{AF83C193-5828-4EEE-90E2-38DD35A911F2}" dt="2020-08-09T03:24:10.793" v="62" actId="1076"/>
        <pc:sldMkLst>
          <pc:docMk/>
          <pc:sldMk cId="261664942" sldId="299"/>
        </pc:sldMkLst>
        <pc:spChg chg="add mod">
          <ac:chgData name="am i who" userId="4b6389a2c128101d" providerId="Windows Live" clId="Web-{AF83C193-5828-4EEE-90E2-38DD35A911F2}" dt="2020-08-09T03:24:10.793" v="62" actId="1076"/>
          <ac:spMkLst>
            <pc:docMk/>
            <pc:sldMk cId="261664942" sldId="299"/>
            <ac:spMk id="3" creationId="{214063C3-57B8-42DC-B6BD-C650F4E76765}"/>
          </ac:spMkLst>
        </pc:spChg>
      </pc:sldChg>
      <pc:sldChg chg="modSp">
        <pc:chgData name="am i who" userId="4b6389a2c128101d" providerId="Windows Live" clId="Web-{AF83C193-5828-4EEE-90E2-38DD35A911F2}" dt="2020-08-09T03:43:32.721" v="311" actId="1076"/>
        <pc:sldMkLst>
          <pc:docMk/>
          <pc:sldMk cId="1863344234" sldId="301"/>
        </pc:sldMkLst>
        <pc:spChg chg="mod">
          <ac:chgData name="am i who" userId="4b6389a2c128101d" providerId="Windows Live" clId="Web-{AF83C193-5828-4EEE-90E2-38DD35A911F2}" dt="2020-08-09T03:43:32.721" v="311" actId="1076"/>
          <ac:spMkLst>
            <pc:docMk/>
            <pc:sldMk cId="1863344234" sldId="301"/>
            <ac:spMk id="2" creationId="{00000000-0000-0000-0000-000000000000}"/>
          </ac:spMkLst>
        </pc:spChg>
        <pc:spChg chg="mod">
          <ac:chgData name="am i who" userId="4b6389a2c128101d" providerId="Windows Live" clId="Web-{AF83C193-5828-4EEE-90E2-38DD35A911F2}" dt="2020-08-09T03:37:18.329" v="228" actId="20577"/>
          <ac:spMkLst>
            <pc:docMk/>
            <pc:sldMk cId="1863344234" sldId="301"/>
            <ac:spMk id="4" creationId="{599392C0-3333-4E3A-A9A5-6058484E331B}"/>
          </ac:spMkLst>
        </pc:spChg>
      </pc:sldChg>
      <pc:sldChg chg="addSp modSp">
        <pc:chgData name="am i who" userId="4b6389a2c128101d" providerId="Windows Live" clId="Web-{AF83C193-5828-4EEE-90E2-38DD35A911F2}" dt="2020-08-09T03:22:17.433" v="41" actId="1076"/>
        <pc:sldMkLst>
          <pc:docMk/>
          <pc:sldMk cId="1237982525" sldId="313"/>
        </pc:sldMkLst>
        <pc:spChg chg="add mod">
          <ac:chgData name="am i who" userId="4b6389a2c128101d" providerId="Windows Live" clId="Web-{AF83C193-5828-4EEE-90E2-38DD35A911F2}" dt="2020-08-09T03:22:17.433" v="41" actId="1076"/>
          <ac:spMkLst>
            <pc:docMk/>
            <pc:sldMk cId="1237982525" sldId="313"/>
            <ac:spMk id="2" creationId="{19895BCF-89CC-4D6D-ADE9-A822C3D969B7}"/>
          </ac:spMkLst>
        </pc:spChg>
      </pc:sldChg>
      <pc:sldChg chg="addSp modSp">
        <pc:chgData name="am i who" userId="4b6389a2c128101d" providerId="Windows Live" clId="Web-{AF83C193-5828-4EEE-90E2-38DD35A911F2}" dt="2020-08-09T03:23:27.355" v="52" actId="1076"/>
        <pc:sldMkLst>
          <pc:docMk/>
          <pc:sldMk cId="3768685769" sldId="314"/>
        </pc:sldMkLst>
        <pc:spChg chg="add mod">
          <ac:chgData name="am i who" userId="4b6389a2c128101d" providerId="Windows Live" clId="Web-{AF83C193-5828-4EEE-90E2-38DD35A911F2}" dt="2020-08-09T03:23:27.355" v="52" actId="1076"/>
          <ac:spMkLst>
            <pc:docMk/>
            <pc:sldMk cId="3768685769" sldId="314"/>
            <ac:spMk id="3" creationId="{5502BCA1-38CE-49A6-962C-DB4AFF098BC8}"/>
          </ac:spMkLst>
        </pc:spChg>
        <pc:picChg chg="mod">
          <ac:chgData name="am i who" userId="4b6389a2c128101d" providerId="Windows Live" clId="Web-{AF83C193-5828-4EEE-90E2-38DD35A911F2}" dt="2020-08-09T03:23:08.621" v="42" actId="1076"/>
          <ac:picMkLst>
            <pc:docMk/>
            <pc:sldMk cId="3768685769" sldId="314"/>
            <ac:picMk id="6" creationId="{BC017359-393F-4BAF-92B6-FBAAF81E47E3}"/>
          </ac:picMkLst>
        </pc:picChg>
      </pc:sldChg>
      <pc:sldChg chg="addSp delSp modSp add ord replId">
        <pc:chgData name="am i who" userId="4b6389a2c128101d" providerId="Windows Live" clId="Web-{AF83C193-5828-4EEE-90E2-38DD35A911F2}" dt="2020-08-09T03:26:40.231" v="71"/>
        <pc:sldMkLst>
          <pc:docMk/>
          <pc:sldMk cId="1147591686" sldId="315"/>
        </pc:sldMkLst>
        <pc:spChg chg="mod">
          <ac:chgData name="am i who" userId="4b6389a2c128101d" providerId="Windows Live" clId="Web-{AF83C193-5828-4EEE-90E2-38DD35A911F2}" dt="2020-08-09T03:25:44.950" v="64" actId="1076"/>
          <ac:spMkLst>
            <pc:docMk/>
            <pc:sldMk cId="1147591686" sldId="315"/>
            <ac:spMk id="2" creationId="{00000000-0000-0000-0000-000000000000}"/>
          </ac:spMkLst>
        </pc:spChg>
        <pc:spChg chg="del">
          <ac:chgData name="am i who" userId="4b6389a2c128101d" providerId="Windows Live" clId="Web-{AF83C193-5828-4EEE-90E2-38DD35A911F2}" dt="2020-08-09T03:25:50.137" v="65"/>
          <ac:spMkLst>
            <pc:docMk/>
            <pc:sldMk cId="1147591686" sldId="315"/>
            <ac:spMk id="8" creationId="{D7910FAE-922D-402C-876E-E501C3D24557}"/>
          </ac:spMkLst>
        </pc:spChg>
        <pc:picChg chg="add mod">
          <ac:chgData name="am i who" userId="4b6389a2c128101d" providerId="Windows Live" clId="Web-{AF83C193-5828-4EEE-90E2-38DD35A911F2}" dt="2020-08-09T03:26:34.559" v="70" actId="1076"/>
          <ac:picMkLst>
            <pc:docMk/>
            <pc:sldMk cId="1147591686" sldId="315"/>
            <ac:picMk id="3" creationId="{FF5E6D81-0526-45DB-9538-D63B20588218}"/>
          </ac:picMkLst>
        </pc:picChg>
        <pc:picChg chg="del">
          <ac:chgData name="am i who" userId="4b6389a2c128101d" providerId="Windows Live" clId="Web-{AF83C193-5828-4EEE-90E2-38DD35A911F2}" dt="2020-08-09T03:25:50.137" v="66"/>
          <ac:picMkLst>
            <pc:docMk/>
            <pc:sldMk cId="1147591686" sldId="315"/>
            <ac:picMk id="7" creationId="{721F96BC-7336-4E71-9C3B-870C92FD6560}"/>
          </ac:picMkLst>
        </pc:picChg>
      </pc:sldChg>
      <pc:sldChg chg="addSp delSp modSp add replId">
        <pc:chgData name="am i who" userId="4b6389a2c128101d" providerId="Windows Live" clId="Web-{AF83C193-5828-4EEE-90E2-38DD35A911F2}" dt="2020-08-09T03:44:04.362" v="328" actId="20577"/>
        <pc:sldMkLst>
          <pc:docMk/>
          <pc:sldMk cId="3303361918" sldId="316"/>
        </pc:sldMkLst>
        <pc:spChg chg="mod">
          <ac:chgData name="am i who" userId="4b6389a2c128101d" providerId="Windows Live" clId="Web-{AF83C193-5828-4EEE-90E2-38DD35A911F2}" dt="2020-08-09T03:43:27.941" v="305" actId="20577"/>
          <ac:spMkLst>
            <pc:docMk/>
            <pc:sldMk cId="3303361918" sldId="316"/>
            <ac:spMk id="2" creationId="{00000000-0000-0000-0000-000000000000}"/>
          </ac:spMkLst>
        </pc:spChg>
        <pc:spChg chg="mod">
          <ac:chgData name="am i who" userId="4b6389a2c128101d" providerId="Windows Live" clId="Web-{AF83C193-5828-4EEE-90E2-38DD35A911F2}" dt="2020-08-09T03:43:42.315" v="313" actId="1076"/>
          <ac:spMkLst>
            <pc:docMk/>
            <pc:sldMk cId="3303361918" sldId="316"/>
            <ac:spMk id="3" creationId="{73D1B898-D226-4B61-B019-BE658859897D}"/>
          </ac:spMkLst>
        </pc:spChg>
        <pc:spChg chg="mod">
          <ac:chgData name="am i who" userId="4b6389a2c128101d" providerId="Windows Live" clId="Web-{AF83C193-5828-4EEE-90E2-38DD35A911F2}" dt="2020-08-09T03:44:04.362" v="328" actId="20577"/>
          <ac:spMkLst>
            <pc:docMk/>
            <pc:sldMk cId="3303361918" sldId="316"/>
            <ac:spMk id="4" creationId="{599392C0-3333-4E3A-A9A5-6058484E331B}"/>
          </ac:spMkLst>
        </pc:spChg>
        <pc:spChg chg="add del mod">
          <ac:chgData name="am i who" userId="4b6389a2c128101d" providerId="Windows Live" clId="Web-{AF83C193-5828-4EEE-90E2-38DD35A911F2}" dt="2020-08-09T03:42:26.190" v="294"/>
          <ac:spMkLst>
            <pc:docMk/>
            <pc:sldMk cId="3303361918" sldId="316"/>
            <ac:spMk id="7" creationId="{EB6103A8-4288-402C-B02F-F11FC6F8D773}"/>
          </ac:spMkLst>
        </pc:spChg>
      </pc:sldChg>
      <pc:sldChg chg="modSp add replId">
        <pc:chgData name="am i who" userId="4b6389a2c128101d" providerId="Windows Live" clId="Web-{AF83C193-5828-4EEE-90E2-38DD35A911F2}" dt="2020-08-09T03:48:57.161" v="386" actId="20577"/>
        <pc:sldMkLst>
          <pc:docMk/>
          <pc:sldMk cId="2775952945" sldId="317"/>
        </pc:sldMkLst>
        <pc:spChg chg="mod">
          <ac:chgData name="am i who" userId="4b6389a2c128101d" providerId="Windows Live" clId="Web-{AF83C193-5828-4EEE-90E2-38DD35A911F2}" dt="2020-08-09T03:48:57.161" v="386" actId="20577"/>
          <ac:spMkLst>
            <pc:docMk/>
            <pc:sldMk cId="2775952945" sldId="317"/>
            <ac:spMk id="4" creationId="{599392C0-3333-4E3A-A9A5-6058484E331B}"/>
          </ac:spMkLst>
        </pc:spChg>
      </pc:sldChg>
    </pc:docChg>
  </pc:docChgLst>
  <pc:docChgLst>
    <pc:chgData name="am i who" userId="4b6389a2c128101d" providerId="Windows Live" clId="Web-{B3C07B42-431C-4E15-B5F3-32C57F71216D}"/>
    <pc:docChg chg="addSld modSld">
      <pc:chgData name="am i who" userId="4b6389a2c128101d" providerId="Windows Live" clId="Web-{B3C07B42-431C-4E15-B5F3-32C57F71216D}" dt="2020-08-12T12:01:49.575" v="37" actId="14100"/>
      <pc:docMkLst>
        <pc:docMk/>
      </pc:docMkLst>
      <pc:sldChg chg="addSp delSp modSp add replId">
        <pc:chgData name="am i who" userId="4b6389a2c128101d" providerId="Windows Live" clId="Web-{B3C07B42-431C-4E15-B5F3-32C57F71216D}" dt="2020-08-12T12:01:49.575" v="37" actId="14100"/>
        <pc:sldMkLst>
          <pc:docMk/>
          <pc:sldMk cId="901063364" sldId="319"/>
        </pc:sldMkLst>
        <pc:spChg chg="mod">
          <ac:chgData name="am i who" userId="4b6389a2c128101d" providerId="Windows Live" clId="Web-{B3C07B42-431C-4E15-B5F3-32C57F71216D}" dt="2020-08-12T12:00:58.325" v="15" actId="20577"/>
          <ac:spMkLst>
            <pc:docMk/>
            <pc:sldMk cId="901063364" sldId="319"/>
            <ac:spMk id="2" creationId="{00000000-0000-0000-0000-000000000000}"/>
          </ac:spMkLst>
        </pc:spChg>
        <pc:spChg chg="add mod">
          <ac:chgData name="am i who" userId="4b6389a2c128101d" providerId="Windows Live" clId="Web-{B3C07B42-431C-4E15-B5F3-32C57F71216D}" dt="2020-08-12T12:01:49.575" v="37" actId="14100"/>
          <ac:spMkLst>
            <pc:docMk/>
            <pc:sldMk cId="901063364" sldId="319"/>
            <ac:spMk id="6" creationId="{EA817D75-C44E-47F6-A004-A5B98436B633}"/>
          </ac:spMkLst>
        </pc:spChg>
        <pc:picChg chg="add mod">
          <ac:chgData name="am i who" userId="4b6389a2c128101d" providerId="Windows Live" clId="Web-{B3C07B42-431C-4E15-B5F3-32C57F71216D}" dt="2020-08-12T12:01:38.685" v="34" actId="1076"/>
          <ac:picMkLst>
            <pc:docMk/>
            <pc:sldMk cId="901063364" sldId="319"/>
            <ac:picMk id="3" creationId="{DF6E760F-DF38-4239-BED7-36787C5DC907}"/>
          </ac:picMkLst>
        </pc:picChg>
        <pc:picChg chg="del">
          <ac:chgData name="am i who" userId="4b6389a2c128101d" providerId="Windows Live" clId="Web-{B3C07B42-431C-4E15-B5F3-32C57F71216D}" dt="2020-08-12T12:00:57.434" v="1"/>
          <ac:picMkLst>
            <pc:docMk/>
            <pc:sldMk cId="901063364" sldId="319"/>
            <ac:picMk id="4" creationId="{07432F18-EBE5-465E-8E1E-D9B05525A758}"/>
          </ac:picMkLst>
        </pc:picChg>
        <pc:picChg chg="del">
          <ac:chgData name="am i who" userId="4b6389a2c128101d" providerId="Windows Live" clId="Web-{B3C07B42-431C-4E15-B5F3-32C57F71216D}" dt="2020-08-12T12:00:57.450" v="2"/>
          <ac:picMkLst>
            <pc:docMk/>
            <pc:sldMk cId="901063364" sldId="319"/>
            <ac:picMk id="7" creationId="{DB79DAAB-E809-4C5F-AED6-D35AED22C8C8}"/>
          </ac:picMkLst>
        </pc:picChg>
      </pc:sldChg>
    </pc:docChg>
  </pc:docChgLst>
  <pc:docChgLst>
    <pc:chgData name="am i who" userId="4b6389a2c128101d" providerId="Windows Live" clId="Web-{888C0AB2-7E2D-4437-AF7F-93730ED5800B}"/>
    <pc:docChg chg="modSld sldOrd">
      <pc:chgData name="am i who" userId="4b6389a2c128101d" providerId="Windows Live" clId="Web-{888C0AB2-7E2D-4437-AF7F-93730ED5800B}" dt="2020-08-06T00:28:41.663" v="27"/>
      <pc:docMkLst>
        <pc:docMk/>
      </pc:docMkLst>
      <pc:sldChg chg="modSp">
        <pc:chgData name="am i who" userId="4b6389a2c128101d" providerId="Windows Live" clId="Web-{888C0AB2-7E2D-4437-AF7F-93730ED5800B}" dt="2020-08-06T00:28:21.304" v="26" actId="1076"/>
        <pc:sldMkLst>
          <pc:docMk/>
          <pc:sldMk cId="2710076900" sldId="274"/>
        </pc:sldMkLst>
        <pc:spChg chg="mod">
          <ac:chgData name="am i who" userId="4b6389a2c128101d" providerId="Windows Live" clId="Web-{888C0AB2-7E2D-4437-AF7F-93730ED5800B}" dt="2020-08-06T00:28:21.304" v="26" actId="1076"/>
          <ac:spMkLst>
            <pc:docMk/>
            <pc:sldMk cId="2710076900" sldId="274"/>
            <ac:spMk id="2" creationId="{E8AD0794-BD19-4541-B05F-3496C08110DB}"/>
          </ac:spMkLst>
        </pc:spChg>
      </pc:sldChg>
      <pc:sldChg chg="modSp">
        <pc:chgData name="am i who" userId="4b6389a2c128101d" providerId="Windows Live" clId="Web-{888C0AB2-7E2D-4437-AF7F-93730ED5800B}" dt="2020-08-06T00:26:18.506" v="2" actId="14100"/>
        <pc:sldMkLst>
          <pc:docMk/>
          <pc:sldMk cId="2999572607" sldId="280"/>
        </pc:sldMkLst>
        <pc:spChg chg="mod">
          <ac:chgData name="am i who" userId="4b6389a2c128101d" providerId="Windows Live" clId="Web-{888C0AB2-7E2D-4437-AF7F-93730ED5800B}" dt="2020-08-06T00:26:18.506" v="2" actId="14100"/>
          <ac:spMkLst>
            <pc:docMk/>
            <pc:sldMk cId="2999572607" sldId="280"/>
            <ac:spMk id="7" creationId="{43590295-E915-4A8B-A6B9-B723DA5D0C91}"/>
          </ac:spMkLst>
        </pc:spChg>
      </pc:sldChg>
      <pc:sldChg chg="ord">
        <pc:chgData name="am i who" userId="4b6389a2c128101d" providerId="Windows Live" clId="Web-{888C0AB2-7E2D-4437-AF7F-93730ED5800B}" dt="2020-08-06T00:28:41.663" v="27"/>
        <pc:sldMkLst>
          <pc:docMk/>
          <pc:sldMk cId="3768685769" sldId="314"/>
        </pc:sldMkLst>
      </pc:sldChg>
    </pc:docChg>
  </pc:docChgLst>
  <pc:docChgLst>
    <pc:chgData name="am i who" userId="4b6389a2c128101d" providerId="Windows Live" clId="Web-{1079B598-3B4C-486C-ADE9-E42B656CE918}"/>
    <pc:docChg chg="modSld">
      <pc:chgData name="am i who" userId="4b6389a2c128101d" providerId="Windows Live" clId="Web-{1079B598-3B4C-486C-ADE9-E42B656CE918}" dt="2020-08-06T01:19:18.444" v="7" actId="20577"/>
      <pc:docMkLst>
        <pc:docMk/>
      </pc:docMkLst>
      <pc:sldChg chg="modSp">
        <pc:chgData name="am i who" userId="4b6389a2c128101d" providerId="Windows Live" clId="Web-{1079B598-3B4C-486C-ADE9-E42B656CE918}" dt="2020-08-06T01:19:18.444" v="6" actId="20577"/>
        <pc:sldMkLst>
          <pc:docMk/>
          <pc:sldMk cId="1863344234" sldId="301"/>
        </pc:sldMkLst>
        <pc:spChg chg="mod">
          <ac:chgData name="am i who" userId="4b6389a2c128101d" providerId="Windows Live" clId="Web-{1079B598-3B4C-486C-ADE9-E42B656CE918}" dt="2020-08-06T01:19:18.444" v="6" actId="20577"/>
          <ac:spMkLst>
            <pc:docMk/>
            <pc:sldMk cId="1863344234" sldId="301"/>
            <ac:spMk id="4" creationId="{599392C0-3333-4E3A-A9A5-6058484E331B}"/>
          </ac:spMkLst>
        </pc:spChg>
      </pc:sldChg>
    </pc:docChg>
  </pc:docChgLst>
  <pc:docChgLst>
    <pc:chgData name="am i who" userId="4b6389a2c128101d" providerId="Windows Live" clId="Web-{9592272C-E8F6-414A-9C2E-CCABF2228E84}"/>
    <pc:docChg chg="modSld">
      <pc:chgData name="am i who" userId="4b6389a2c128101d" providerId="Windows Live" clId="Web-{9592272C-E8F6-414A-9C2E-CCABF2228E84}" dt="2020-08-11T10:59:16.303" v="25" actId="1076"/>
      <pc:docMkLst>
        <pc:docMk/>
      </pc:docMkLst>
      <pc:sldChg chg="modSp">
        <pc:chgData name="am i who" userId="4b6389a2c128101d" providerId="Windows Live" clId="Web-{9592272C-E8F6-414A-9C2E-CCABF2228E84}" dt="2020-08-11T10:59:16.303" v="25" actId="1076"/>
        <pc:sldMkLst>
          <pc:docMk/>
          <pc:sldMk cId="2999572607" sldId="280"/>
        </pc:sldMkLst>
        <pc:spChg chg="mod">
          <ac:chgData name="am i who" userId="4b6389a2c128101d" providerId="Windows Live" clId="Web-{9592272C-E8F6-414A-9C2E-CCABF2228E84}" dt="2020-08-11T10:59:16.303" v="25" actId="1076"/>
          <ac:spMkLst>
            <pc:docMk/>
            <pc:sldMk cId="2999572607" sldId="280"/>
            <ac:spMk id="9" creationId="{87CA08AB-2A77-4A66-AD9F-2F1408C0FDE3}"/>
          </ac:spMkLst>
        </pc:spChg>
      </pc:sldChg>
    </pc:docChg>
  </pc:docChgLst>
  <pc:docChgLst>
    <pc:chgData name="am i who" userId="4b6389a2c128101d" providerId="Windows Live" clId="Web-{1B76E827-B387-41F8-9768-493D44DCE94F}"/>
    <pc:docChg chg="modSld">
      <pc:chgData name="am i who" userId="4b6389a2c128101d" providerId="Windows Live" clId="Web-{1B76E827-B387-41F8-9768-493D44DCE94F}" dt="2020-08-10T06:50:17.386" v="8" actId="14100"/>
      <pc:docMkLst>
        <pc:docMk/>
      </pc:docMkLst>
      <pc:sldChg chg="addSp delSp modSp">
        <pc:chgData name="am i who" userId="4b6389a2c128101d" providerId="Windows Live" clId="Web-{1B76E827-B387-41F8-9768-493D44DCE94F}" dt="2020-08-10T06:50:17.386" v="8" actId="14100"/>
        <pc:sldMkLst>
          <pc:docMk/>
          <pc:sldMk cId="1147591686" sldId="315"/>
        </pc:sldMkLst>
        <pc:picChg chg="del">
          <ac:chgData name="am i who" userId="4b6389a2c128101d" providerId="Windows Live" clId="Web-{1B76E827-B387-41F8-9768-493D44DCE94F}" dt="2020-08-10T06:49:08.447" v="0"/>
          <ac:picMkLst>
            <pc:docMk/>
            <pc:sldMk cId="1147591686" sldId="315"/>
            <ac:picMk id="3" creationId="{FF5E6D81-0526-45DB-9538-D63B20588218}"/>
          </ac:picMkLst>
        </pc:picChg>
        <pc:picChg chg="mod">
          <ac:chgData name="am i who" userId="4b6389a2c128101d" providerId="Windows Live" clId="Web-{1B76E827-B387-41F8-9768-493D44DCE94F}" dt="2020-08-10T06:49:20.463" v="3" actId="1076"/>
          <ac:picMkLst>
            <pc:docMk/>
            <pc:sldMk cId="1147591686" sldId="315"/>
            <ac:picMk id="4" creationId="{07432F18-EBE5-465E-8E1E-D9B05525A758}"/>
          </ac:picMkLst>
        </pc:picChg>
        <pc:picChg chg="del">
          <ac:chgData name="am i who" userId="4b6389a2c128101d" providerId="Windows Live" clId="Web-{1B76E827-B387-41F8-9768-493D44DCE94F}" dt="2020-08-10T06:49:10.104" v="1"/>
          <ac:picMkLst>
            <pc:docMk/>
            <pc:sldMk cId="1147591686" sldId="315"/>
            <ac:picMk id="6" creationId="{4FBC77B8-C715-4619-BAC5-FDED83D08A73}"/>
          </ac:picMkLst>
        </pc:picChg>
        <pc:picChg chg="add mod">
          <ac:chgData name="am i who" userId="4b6389a2c128101d" providerId="Windows Live" clId="Web-{1B76E827-B387-41F8-9768-493D44DCE94F}" dt="2020-08-10T06:50:17.386" v="8" actId="14100"/>
          <ac:picMkLst>
            <pc:docMk/>
            <pc:sldMk cId="1147591686" sldId="315"/>
            <ac:picMk id="7" creationId="{DB79DAAB-E809-4C5F-AED6-D35AED22C8C8}"/>
          </ac:picMkLst>
        </pc:picChg>
      </pc:sldChg>
    </pc:docChg>
  </pc:docChgLst>
  <pc:docChgLst>
    <pc:chgData name="am i who" userId="4b6389a2c128101d" providerId="Windows Live" clId="Web-{0DE4B7D3-71F5-40E1-9D8A-25D6EBA55D44}"/>
    <pc:docChg chg="delSld">
      <pc:chgData name="am i who" userId="4b6389a2c128101d" providerId="Windows Live" clId="Web-{0DE4B7D3-71F5-40E1-9D8A-25D6EBA55D44}" dt="2020-07-17T05:14:04.117" v="0"/>
      <pc:docMkLst>
        <pc:docMk/>
      </pc:docMkLst>
      <pc:sldChg chg="del">
        <pc:chgData name="am i who" userId="4b6389a2c128101d" providerId="Windows Live" clId="Web-{0DE4B7D3-71F5-40E1-9D8A-25D6EBA55D44}" dt="2020-07-17T05:14:04.117" v="0"/>
        <pc:sldMkLst>
          <pc:docMk/>
          <pc:sldMk cId="381855256" sldId="266"/>
        </pc:sldMkLst>
      </pc:sldChg>
    </pc:docChg>
  </pc:docChgLst>
  <pc:docChgLst>
    <pc:chgData name="am i who" userId="4b6389a2c128101d" providerId="Windows Live" clId="Web-{D6E567A3-FD75-4FFE-98C5-18D18E79F9F3}"/>
    <pc:docChg chg="modSld">
      <pc:chgData name="am i who" userId="4b6389a2c128101d" providerId="Windows Live" clId="Web-{D6E567A3-FD75-4FFE-98C5-18D18E79F9F3}" dt="2020-08-17T00:03:53.712" v="7" actId="20577"/>
      <pc:docMkLst>
        <pc:docMk/>
      </pc:docMkLst>
      <pc:sldChg chg="modSp">
        <pc:chgData name="am i who" userId="4b6389a2c128101d" providerId="Windows Live" clId="Web-{D6E567A3-FD75-4FFE-98C5-18D18E79F9F3}" dt="2020-08-17T00:03:53.712" v="6" actId="20577"/>
        <pc:sldMkLst>
          <pc:docMk/>
          <pc:sldMk cId="3078442649" sldId="290"/>
        </pc:sldMkLst>
        <pc:spChg chg="mod">
          <ac:chgData name="am i who" userId="4b6389a2c128101d" providerId="Windows Live" clId="Web-{D6E567A3-FD75-4FFE-98C5-18D18E79F9F3}" dt="2020-08-17T00:03:53.712" v="6" actId="20577"/>
          <ac:spMkLst>
            <pc:docMk/>
            <pc:sldMk cId="3078442649" sldId="290"/>
            <ac:spMk id="9" creationId="{7DEE6C38-DD27-466E-9383-C5FC589A3CD6}"/>
          </ac:spMkLst>
        </pc:spChg>
      </pc:sldChg>
      <pc:sldChg chg="modSp">
        <pc:chgData name="am i who" userId="4b6389a2c128101d" providerId="Windows Live" clId="Web-{D6E567A3-FD75-4FFE-98C5-18D18E79F9F3}" dt="2020-08-17T00:03:53.665" v="4" actId="20577"/>
        <pc:sldMkLst>
          <pc:docMk/>
          <pc:sldMk cId="1909256074" sldId="294"/>
        </pc:sldMkLst>
        <pc:spChg chg="mod">
          <ac:chgData name="am i who" userId="4b6389a2c128101d" providerId="Windows Live" clId="Web-{D6E567A3-FD75-4FFE-98C5-18D18E79F9F3}" dt="2020-08-17T00:03:53.665" v="4" actId="20577"/>
          <ac:spMkLst>
            <pc:docMk/>
            <pc:sldMk cId="1909256074" sldId="294"/>
            <ac:spMk id="9" creationId="{7DEE6C38-DD27-466E-9383-C5FC589A3CD6}"/>
          </ac:spMkLst>
        </pc:spChg>
      </pc:sldChg>
      <pc:sldChg chg="modSp">
        <pc:chgData name="am i who" userId="4b6389a2c128101d" providerId="Windows Live" clId="Web-{D6E567A3-FD75-4FFE-98C5-18D18E79F9F3}" dt="2020-08-17T00:03:53.634" v="2" actId="20577"/>
        <pc:sldMkLst>
          <pc:docMk/>
          <pc:sldMk cId="2112947111" sldId="295"/>
        </pc:sldMkLst>
        <pc:spChg chg="mod">
          <ac:chgData name="am i who" userId="4b6389a2c128101d" providerId="Windows Live" clId="Web-{D6E567A3-FD75-4FFE-98C5-18D18E79F9F3}" dt="2020-08-17T00:03:53.634" v="2" actId="20577"/>
          <ac:spMkLst>
            <pc:docMk/>
            <pc:sldMk cId="2112947111" sldId="295"/>
            <ac:spMk id="9" creationId="{7DEE6C38-DD27-466E-9383-C5FC589A3CD6}"/>
          </ac:spMkLst>
        </pc:spChg>
      </pc:sldChg>
      <pc:sldChg chg="modSp">
        <pc:chgData name="am i who" userId="4b6389a2c128101d" providerId="Windows Live" clId="Web-{D6E567A3-FD75-4FFE-98C5-18D18E79F9F3}" dt="2020-08-17T00:03:39.977" v="0" actId="20577"/>
        <pc:sldMkLst>
          <pc:docMk/>
          <pc:sldMk cId="2969773919" sldId="296"/>
        </pc:sldMkLst>
        <pc:spChg chg="mod">
          <ac:chgData name="am i who" userId="4b6389a2c128101d" providerId="Windows Live" clId="Web-{D6E567A3-FD75-4FFE-98C5-18D18E79F9F3}" dt="2020-08-17T00:03:39.977" v="0" actId="20577"/>
          <ac:spMkLst>
            <pc:docMk/>
            <pc:sldMk cId="2969773919" sldId="296"/>
            <ac:spMk id="9" creationId="{7DEE6C38-DD27-466E-9383-C5FC589A3CD6}"/>
          </ac:spMkLst>
        </pc:spChg>
      </pc:sldChg>
    </pc:docChg>
  </pc:docChgLst>
  <pc:docChgLst>
    <pc:chgData name="am i who" userId="4b6389a2c128101d" providerId="Windows Live" clId="Web-{556E988B-19EC-4765-8127-84FB6F15CBF1}"/>
    <pc:docChg chg="addSld modSld">
      <pc:chgData name="am i who" userId="4b6389a2c128101d" providerId="Windows Live" clId="Web-{556E988B-19EC-4765-8127-84FB6F15CBF1}" dt="2020-08-05T23:54:11.572" v="14" actId="14100"/>
      <pc:docMkLst>
        <pc:docMk/>
      </pc:docMkLst>
      <pc:sldChg chg="modSp">
        <pc:chgData name="am i who" userId="4b6389a2c128101d" providerId="Windows Live" clId="Web-{556E988B-19EC-4765-8127-84FB6F15CBF1}" dt="2020-08-05T23:54:11.572" v="14" actId="14100"/>
        <pc:sldMkLst>
          <pc:docMk/>
          <pc:sldMk cId="2710076900" sldId="274"/>
        </pc:sldMkLst>
        <pc:spChg chg="mod">
          <ac:chgData name="am i who" userId="4b6389a2c128101d" providerId="Windows Live" clId="Web-{556E988B-19EC-4765-8127-84FB6F15CBF1}" dt="2020-08-05T23:54:11.572" v="14" actId="14100"/>
          <ac:spMkLst>
            <pc:docMk/>
            <pc:sldMk cId="2710076900" sldId="274"/>
            <ac:spMk id="2" creationId="{E8AD0794-BD19-4541-B05F-3496C08110DB}"/>
          </ac:spMkLst>
        </pc:spChg>
      </pc:sldChg>
      <pc:sldChg chg="modSp">
        <pc:chgData name="am i who" userId="4b6389a2c128101d" providerId="Windows Live" clId="Web-{556E988B-19EC-4765-8127-84FB6F15CBF1}" dt="2020-08-05T23:53:00.480" v="2" actId="14100"/>
        <pc:sldMkLst>
          <pc:docMk/>
          <pc:sldMk cId="2999572607" sldId="280"/>
        </pc:sldMkLst>
        <pc:picChg chg="mod">
          <ac:chgData name="am i who" userId="4b6389a2c128101d" providerId="Windows Live" clId="Web-{556E988B-19EC-4765-8127-84FB6F15CBF1}" dt="2020-08-05T23:53:00.480" v="2" actId="14100"/>
          <ac:picMkLst>
            <pc:docMk/>
            <pc:sldMk cId="2999572607" sldId="280"/>
            <ac:picMk id="10" creationId="{1E37E7DB-429B-4124-8703-9037633D5ECF}"/>
          </ac:picMkLst>
        </pc:picChg>
      </pc:sldChg>
      <pc:sldChg chg="addSp delSp modSp add replId">
        <pc:chgData name="am i who" userId="4b6389a2c128101d" providerId="Windows Live" clId="Web-{556E988B-19EC-4765-8127-84FB6F15CBF1}" dt="2020-08-05T23:54:02.463" v="10" actId="20577"/>
        <pc:sldMkLst>
          <pc:docMk/>
          <pc:sldMk cId="3768685769" sldId="314"/>
        </pc:sldMkLst>
        <pc:spChg chg="mod">
          <ac:chgData name="am i who" userId="4b6389a2c128101d" providerId="Windows Live" clId="Web-{556E988B-19EC-4765-8127-84FB6F15CBF1}" dt="2020-08-05T23:54:02.463" v="10" actId="20577"/>
          <ac:spMkLst>
            <pc:docMk/>
            <pc:sldMk cId="3768685769" sldId="314"/>
            <ac:spMk id="2" creationId="{00000000-0000-0000-0000-000000000000}"/>
          </ac:spMkLst>
        </pc:spChg>
        <pc:spChg chg="add del mod">
          <ac:chgData name="am i who" userId="4b6389a2c128101d" providerId="Windows Live" clId="Web-{556E988B-19EC-4765-8127-84FB6F15CBF1}" dt="2020-08-05T23:53:41.026" v="5"/>
          <ac:spMkLst>
            <pc:docMk/>
            <pc:sldMk cId="3768685769" sldId="314"/>
            <ac:spMk id="4" creationId="{FB735069-FF2B-41FE-8C55-6803BCDEC2B4}"/>
          </ac:spMkLst>
        </pc:spChg>
        <pc:picChg chg="add mod ord">
          <ac:chgData name="am i who" userId="4b6389a2c128101d" providerId="Windows Live" clId="Web-{556E988B-19EC-4765-8127-84FB6F15CBF1}" dt="2020-08-05T23:53:50.838" v="9" actId="1076"/>
          <ac:picMkLst>
            <pc:docMk/>
            <pc:sldMk cId="3768685769" sldId="314"/>
            <ac:picMk id="6" creationId="{BC017359-393F-4BAF-92B6-FBAAF81E47E3}"/>
          </ac:picMkLst>
        </pc:picChg>
        <pc:picChg chg="del">
          <ac:chgData name="am i who" userId="4b6389a2c128101d" providerId="Windows Live" clId="Web-{556E988B-19EC-4765-8127-84FB6F15CBF1}" dt="2020-08-05T23:53:30.245" v="4"/>
          <ac:picMkLst>
            <pc:docMk/>
            <pc:sldMk cId="3768685769" sldId="314"/>
            <ac:picMk id="7" creationId="{3C058993-EF7E-4153-A5DE-CB3A907F3F3D}"/>
          </ac:picMkLst>
        </pc:picChg>
      </pc:sldChg>
    </pc:docChg>
  </pc:docChgLst>
  <pc:docChgLst>
    <pc:chgData name="am i who" userId="4b6389a2c128101d" providerId="Windows Live" clId="Web-{65261928-6186-408C-B01A-3653C902C699}"/>
    <pc:docChg chg="modSld">
      <pc:chgData name="am i who" userId="4b6389a2c128101d" providerId="Windows Live" clId="Web-{65261928-6186-408C-B01A-3653C902C699}" dt="2020-08-16T23:56:08.057" v="1" actId="20577"/>
      <pc:docMkLst>
        <pc:docMk/>
      </pc:docMkLst>
      <pc:sldChg chg="modSp">
        <pc:chgData name="am i who" userId="4b6389a2c128101d" providerId="Windows Live" clId="Web-{65261928-6186-408C-B01A-3653C902C699}" dt="2020-08-16T23:56:08.057" v="0" actId="20577"/>
        <pc:sldMkLst>
          <pc:docMk/>
          <pc:sldMk cId="4131068715" sldId="291"/>
        </pc:sldMkLst>
        <pc:spChg chg="mod">
          <ac:chgData name="am i who" userId="4b6389a2c128101d" providerId="Windows Live" clId="Web-{65261928-6186-408C-B01A-3653C902C699}" dt="2020-08-16T23:56:08.057" v="0" actId="20577"/>
          <ac:spMkLst>
            <pc:docMk/>
            <pc:sldMk cId="4131068715" sldId="291"/>
            <ac:spMk id="9" creationId="{7DEE6C38-DD27-466E-9383-C5FC589A3CD6}"/>
          </ac:spMkLst>
        </pc:spChg>
      </pc:sldChg>
    </pc:docChg>
  </pc:docChgLst>
  <pc:docChgLst>
    <pc:chgData name="am i who" userId="4b6389a2c128101d" providerId="Windows Live" clId="Web-{10304B5F-4715-4E09-B09B-EB5741AB4EE7}"/>
    <pc:docChg chg="modSld">
      <pc:chgData name="am i who" userId="4b6389a2c128101d" providerId="Windows Live" clId="Web-{10304B5F-4715-4E09-B09B-EB5741AB4EE7}" dt="2020-08-06T00:35:00.923" v="7" actId="20577"/>
      <pc:docMkLst>
        <pc:docMk/>
      </pc:docMkLst>
      <pc:sldChg chg="addSp modSp">
        <pc:chgData name="am i who" userId="4b6389a2c128101d" providerId="Windows Live" clId="Web-{10304B5F-4715-4E09-B09B-EB5741AB4EE7}" dt="2020-08-06T00:35:00.923" v="7" actId="20577"/>
        <pc:sldMkLst>
          <pc:docMk/>
          <pc:sldMk cId="1863344234" sldId="301"/>
        </pc:sldMkLst>
        <pc:spChg chg="add mod">
          <ac:chgData name="am i who" userId="4b6389a2c128101d" providerId="Windows Live" clId="Web-{10304B5F-4715-4E09-B09B-EB5741AB4EE7}" dt="2020-08-06T00:35:00.923" v="7" actId="20577"/>
          <ac:spMkLst>
            <pc:docMk/>
            <pc:sldMk cId="1863344234" sldId="301"/>
            <ac:spMk id="3" creationId="{73D1B898-D226-4B61-B019-BE658859897D}"/>
          </ac:spMkLst>
        </pc:spChg>
        <pc:spChg chg="mod">
          <ac:chgData name="am i who" userId="4b6389a2c128101d" providerId="Windows Live" clId="Web-{10304B5F-4715-4E09-B09B-EB5741AB4EE7}" dt="2020-08-06T00:34:47.750" v="2" actId="20577"/>
          <ac:spMkLst>
            <pc:docMk/>
            <pc:sldMk cId="1863344234" sldId="301"/>
            <ac:spMk id="4" creationId="{599392C0-3333-4E3A-A9A5-6058484E331B}"/>
          </ac:spMkLst>
        </pc:spChg>
      </pc:sldChg>
    </pc:docChg>
  </pc:docChgLst>
  <pc:docChgLst>
    <pc:chgData name="am i who" userId="4b6389a2c128101d" providerId="Windows Live" clId="Web-{E0A28980-B592-46AE-9DEE-54975EAEC812}"/>
    <pc:docChg chg="modSld">
      <pc:chgData name="am i who" userId="4b6389a2c128101d" providerId="Windows Live" clId="Web-{E0A28980-B592-46AE-9DEE-54975EAEC812}" dt="2020-08-19T22:37:50.256" v="12" actId="20577"/>
      <pc:docMkLst>
        <pc:docMk/>
      </pc:docMkLst>
      <pc:sldChg chg="modSp">
        <pc:chgData name="am i who" userId="4b6389a2c128101d" providerId="Windows Live" clId="Web-{E0A28980-B592-46AE-9DEE-54975EAEC812}" dt="2020-08-19T22:37:44.631" v="8" actId="20577"/>
        <pc:sldMkLst>
          <pc:docMk/>
          <pc:sldMk cId="419601503" sldId="309"/>
        </pc:sldMkLst>
        <pc:spChg chg="mod">
          <ac:chgData name="am i who" userId="4b6389a2c128101d" providerId="Windows Live" clId="Web-{E0A28980-B592-46AE-9DEE-54975EAEC812}" dt="2020-08-19T22:37:44.631" v="8" actId="20577"/>
          <ac:spMkLst>
            <pc:docMk/>
            <pc:sldMk cId="419601503" sldId="309"/>
            <ac:spMk id="2" creationId="{00000000-0000-0000-0000-000000000000}"/>
          </ac:spMkLst>
        </pc:spChg>
      </pc:sldChg>
      <pc:sldChg chg="modSp">
        <pc:chgData name="am i who" userId="4b6389a2c128101d" providerId="Windows Live" clId="Web-{E0A28980-B592-46AE-9DEE-54975EAEC812}" dt="2020-08-19T22:37:49.678" v="10" actId="20577"/>
        <pc:sldMkLst>
          <pc:docMk/>
          <pc:sldMk cId="903924056" sldId="310"/>
        </pc:sldMkLst>
        <pc:spChg chg="mod">
          <ac:chgData name="am i who" userId="4b6389a2c128101d" providerId="Windows Live" clId="Web-{E0A28980-B592-46AE-9DEE-54975EAEC812}" dt="2020-08-19T22:37:49.678" v="10" actId="20577"/>
          <ac:spMkLst>
            <pc:docMk/>
            <pc:sldMk cId="903924056" sldId="310"/>
            <ac:spMk id="2" creationId="{00000000-0000-0000-0000-000000000000}"/>
          </ac:spMkLst>
        </pc:spChg>
      </pc:sldChg>
    </pc:docChg>
  </pc:docChgLst>
  <pc:docChgLst>
    <pc:chgData name="am i who" userId="4b6389a2c128101d" providerId="Windows Live" clId="Web-{F6B64AFD-B2D6-40AF-B24D-83322543CF74}"/>
    <pc:docChg chg="addSld modSld sldOrd">
      <pc:chgData name="am i who" userId="4b6389a2c128101d" providerId="Windows Live" clId="Web-{F6B64AFD-B2D6-40AF-B24D-83322543CF74}" dt="2020-08-11T13:43:35.958" v="53" actId="20577"/>
      <pc:docMkLst>
        <pc:docMk/>
      </pc:docMkLst>
      <pc:sldChg chg="ord">
        <pc:chgData name="am i who" userId="4b6389a2c128101d" providerId="Windows Live" clId="Web-{F6B64AFD-B2D6-40AF-B24D-83322543CF74}" dt="2020-08-11T13:28:27.285" v="0"/>
        <pc:sldMkLst>
          <pc:docMk/>
          <pc:sldMk cId="2710076900" sldId="274"/>
        </pc:sldMkLst>
      </pc:sldChg>
      <pc:sldChg chg="modSp">
        <pc:chgData name="am i who" userId="4b6389a2c128101d" providerId="Windows Live" clId="Web-{F6B64AFD-B2D6-40AF-B24D-83322543CF74}" dt="2020-08-11T13:40:40.020" v="25" actId="20577"/>
        <pc:sldMkLst>
          <pc:docMk/>
          <pc:sldMk cId="2967144756" sldId="276"/>
        </pc:sldMkLst>
        <pc:spChg chg="mod">
          <ac:chgData name="am i who" userId="4b6389a2c128101d" providerId="Windows Live" clId="Web-{F6B64AFD-B2D6-40AF-B24D-83322543CF74}" dt="2020-08-11T13:40:40.020" v="25" actId="20577"/>
          <ac:spMkLst>
            <pc:docMk/>
            <pc:sldMk cId="2967144756" sldId="276"/>
            <ac:spMk id="7" creationId="{00000000-0000-0000-0000-000000000000}"/>
          </ac:spMkLst>
        </pc:spChg>
      </pc:sldChg>
      <pc:sldChg chg="modSp">
        <pc:chgData name="am i who" userId="4b6389a2c128101d" providerId="Windows Live" clId="Web-{F6B64AFD-B2D6-40AF-B24D-83322543CF74}" dt="2020-08-11T13:43:35.927" v="51" actId="20577"/>
        <pc:sldMkLst>
          <pc:docMk/>
          <pc:sldMk cId="261664942" sldId="299"/>
        </pc:sldMkLst>
        <pc:spChg chg="mod">
          <ac:chgData name="am i who" userId="4b6389a2c128101d" providerId="Windows Live" clId="Web-{F6B64AFD-B2D6-40AF-B24D-83322543CF74}" dt="2020-08-11T13:43:35.927" v="51" actId="20577"/>
          <ac:spMkLst>
            <pc:docMk/>
            <pc:sldMk cId="261664942" sldId="299"/>
            <ac:spMk id="2" creationId="{00000000-0000-0000-0000-000000000000}"/>
          </ac:spMkLst>
        </pc:spChg>
      </pc:sldChg>
      <pc:sldChg chg="modSp">
        <pc:chgData name="am i who" userId="4b6389a2c128101d" providerId="Windows Live" clId="Web-{F6B64AFD-B2D6-40AF-B24D-83322543CF74}" dt="2020-08-11T13:28:58.254" v="14" actId="20577"/>
        <pc:sldMkLst>
          <pc:docMk/>
          <pc:sldMk cId="1863344234" sldId="301"/>
        </pc:sldMkLst>
        <pc:spChg chg="mod">
          <ac:chgData name="am i who" userId="4b6389a2c128101d" providerId="Windows Live" clId="Web-{F6B64AFD-B2D6-40AF-B24D-83322543CF74}" dt="2020-08-11T13:28:58.254" v="14" actId="20577"/>
          <ac:spMkLst>
            <pc:docMk/>
            <pc:sldMk cId="1863344234" sldId="301"/>
            <ac:spMk id="4" creationId="{599392C0-3333-4E3A-A9A5-6058484E331B}"/>
          </ac:spMkLst>
        </pc:spChg>
      </pc:sldChg>
      <pc:sldChg chg="modSp">
        <pc:chgData name="am i who" userId="4b6389a2c128101d" providerId="Windows Live" clId="Web-{F6B64AFD-B2D6-40AF-B24D-83322543CF74}" dt="2020-08-11T13:38:00.098" v="22" actId="14100"/>
        <pc:sldMkLst>
          <pc:docMk/>
          <pc:sldMk cId="2141832839" sldId="305"/>
        </pc:sldMkLst>
        <pc:spChg chg="mod">
          <ac:chgData name="am i who" userId="4b6389a2c128101d" providerId="Windows Live" clId="Web-{F6B64AFD-B2D6-40AF-B24D-83322543CF74}" dt="2020-08-11T13:38:00.098" v="22" actId="14100"/>
          <ac:spMkLst>
            <pc:docMk/>
            <pc:sldMk cId="2141832839" sldId="305"/>
            <ac:spMk id="10" creationId="{00000000-0000-0000-0000-000000000000}"/>
          </ac:spMkLst>
        </pc:spChg>
      </pc:sldChg>
      <pc:sldChg chg="modSp">
        <pc:chgData name="am i who" userId="4b6389a2c128101d" providerId="Windows Live" clId="Web-{F6B64AFD-B2D6-40AF-B24D-83322543CF74}" dt="2020-08-11T13:36:07.426" v="21" actId="1076"/>
        <pc:sldMkLst>
          <pc:docMk/>
          <pc:sldMk cId="3948128700" sldId="311"/>
        </pc:sldMkLst>
        <pc:picChg chg="mod">
          <ac:chgData name="am i who" userId="4b6389a2c128101d" providerId="Windows Live" clId="Web-{F6B64AFD-B2D6-40AF-B24D-83322543CF74}" dt="2020-08-11T13:36:07.426" v="21" actId="1076"/>
          <ac:picMkLst>
            <pc:docMk/>
            <pc:sldMk cId="3948128700" sldId="311"/>
            <ac:picMk id="6" creationId="{A49E80DF-3E91-4094-AE5F-AE0F9B3889EB}"/>
          </ac:picMkLst>
        </pc:picChg>
      </pc:sldChg>
      <pc:sldChg chg="modSp">
        <pc:chgData name="am i who" userId="4b6389a2c128101d" providerId="Windows Live" clId="Web-{F6B64AFD-B2D6-40AF-B24D-83322543CF74}" dt="2020-08-11T13:29:22.113" v="19" actId="1076"/>
        <pc:sldMkLst>
          <pc:docMk/>
          <pc:sldMk cId="3303361918" sldId="316"/>
        </pc:sldMkLst>
        <pc:spChg chg="mod">
          <ac:chgData name="am i who" userId="4b6389a2c128101d" providerId="Windows Live" clId="Web-{F6B64AFD-B2D6-40AF-B24D-83322543CF74}" dt="2020-08-11T13:29:20.301" v="18" actId="1076"/>
          <ac:spMkLst>
            <pc:docMk/>
            <pc:sldMk cId="3303361918" sldId="316"/>
            <ac:spMk id="2" creationId="{00000000-0000-0000-0000-000000000000}"/>
          </ac:spMkLst>
        </pc:spChg>
        <pc:spChg chg="mod">
          <ac:chgData name="am i who" userId="4b6389a2c128101d" providerId="Windows Live" clId="Web-{F6B64AFD-B2D6-40AF-B24D-83322543CF74}" dt="2020-08-11T13:29:22.113" v="19" actId="1076"/>
          <ac:spMkLst>
            <pc:docMk/>
            <pc:sldMk cId="3303361918" sldId="316"/>
            <ac:spMk id="4" creationId="{599392C0-3333-4E3A-A9A5-6058484E331B}"/>
          </ac:spMkLst>
        </pc:spChg>
      </pc:sldChg>
      <pc:sldChg chg="addSp delSp modSp add replId">
        <pc:chgData name="am i who" userId="4b6389a2c128101d" providerId="Windows Live" clId="Web-{F6B64AFD-B2D6-40AF-B24D-83322543CF74}" dt="2020-08-11T13:43:22.505" v="48" actId="14100"/>
        <pc:sldMkLst>
          <pc:docMk/>
          <pc:sldMk cId="1548292425" sldId="318"/>
        </pc:sldMkLst>
        <pc:spChg chg="del">
          <ac:chgData name="am i who" userId="4b6389a2c128101d" providerId="Windows Live" clId="Web-{F6B64AFD-B2D6-40AF-B24D-83322543CF74}" dt="2020-08-11T13:42:58.646" v="30"/>
          <ac:spMkLst>
            <pc:docMk/>
            <pc:sldMk cId="1548292425" sldId="318"/>
            <ac:spMk id="3" creationId="{214063C3-57B8-42DC-B6BD-C650F4E76765}"/>
          </ac:spMkLst>
        </pc:spChg>
        <pc:spChg chg="add del mod">
          <ac:chgData name="am i who" userId="4b6389a2c128101d" providerId="Windows Live" clId="Web-{F6B64AFD-B2D6-40AF-B24D-83322543CF74}" dt="2020-08-11T13:42:56.114" v="29"/>
          <ac:spMkLst>
            <pc:docMk/>
            <pc:sldMk cId="1548292425" sldId="318"/>
            <ac:spMk id="6" creationId="{1734AF0D-78DF-4DFD-B25E-488B88EB4F24}"/>
          </ac:spMkLst>
        </pc:spChg>
        <pc:spChg chg="add mod">
          <ac:chgData name="am i who" userId="4b6389a2c128101d" providerId="Windows Live" clId="Web-{F6B64AFD-B2D6-40AF-B24D-83322543CF74}" dt="2020-08-11T13:43:17.411" v="46" actId="1076"/>
          <ac:spMkLst>
            <pc:docMk/>
            <pc:sldMk cId="1548292425" sldId="318"/>
            <ac:spMk id="9" creationId="{917FE9E5-0CFF-42E7-BF9A-541CE1C15F98}"/>
          </ac:spMkLst>
        </pc:spChg>
        <pc:picChg chg="del">
          <ac:chgData name="am i who" userId="4b6389a2c128101d" providerId="Windows Live" clId="Web-{F6B64AFD-B2D6-40AF-B24D-83322543CF74}" dt="2020-08-11T13:42:32.489" v="28"/>
          <ac:picMkLst>
            <pc:docMk/>
            <pc:sldMk cId="1548292425" sldId="318"/>
            <ac:picMk id="7" creationId="{3C058993-EF7E-4153-A5DE-CB3A907F3F3D}"/>
          </ac:picMkLst>
        </pc:picChg>
        <pc:picChg chg="add mod ord">
          <ac:chgData name="am i who" userId="4b6389a2c128101d" providerId="Windows Live" clId="Web-{F6B64AFD-B2D6-40AF-B24D-83322543CF74}" dt="2020-08-11T13:43:22.505" v="48" actId="14100"/>
          <ac:picMkLst>
            <pc:docMk/>
            <pc:sldMk cId="1548292425" sldId="318"/>
            <ac:picMk id="8" creationId="{691C4BC3-6B9E-44F1-BC15-9233D41B6F76}"/>
          </ac:picMkLst>
        </pc:picChg>
      </pc:sldChg>
    </pc:docChg>
  </pc:docChgLst>
  <pc:docChgLst>
    <pc:chgData name="am i who" userId="4b6389a2c128101d" providerId="Windows Live" clId="Web-{04986F66-11D4-4A72-B952-EFFA9126EEB3}"/>
    <pc:docChg chg="delSld">
      <pc:chgData name="am i who" userId="4b6389a2c128101d" providerId="Windows Live" clId="Web-{04986F66-11D4-4A72-B952-EFFA9126EEB3}" dt="2020-08-05T06:58:07.063" v="11"/>
      <pc:docMkLst>
        <pc:docMk/>
      </pc:docMkLst>
      <pc:sldChg chg="del">
        <pc:chgData name="am i who" userId="4b6389a2c128101d" providerId="Windows Live" clId="Web-{04986F66-11D4-4A72-B952-EFFA9126EEB3}" dt="2020-08-05T06:58:07.063" v="6"/>
        <pc:sldMkLst>
          <pc:docMk/>
          <pc:sldMk cId="780321259" sldId="258"/>
        </pc:sldMkLst>
      </pc:sldChg>
      <pc:sldChg chg="del">
        <pc:chgData name="am i who" userId="4b6389a2c128101d" providerId="Windows Live" clId="Web-{04986F66-11D4-4A72-B952-EFFA9126EEB3}" dt="2020-08-05T06:58:07.063" v="10"/>
        <pc:sldMkLst>
          <pc:docMk/>
          <pc:sldMk cId="573506406" sldId="260"/>
        </pc:sldMkLst>
      </pc:sldChg>
      <pc:sldChg chg="del">
        <pc:chgData name="am i who" userId="4b6389a2c128101d" providerId="Windows Live" clId="Web-{04986F66-11D4-4A72-B952-EFFA9126EEB3}" dt="2020-08-05T06:58:07.063" v="8"/>
        <pc:sldMkLst>
          <pc:docMk/>
          <pc:sldMk cId="870099799" sldId="261"/>
        </pc:sldMkLst>
      </pc:sldChg>
      <pc:sldChg chg="del">
        <pc:chgData name="am i who" userId="4b6389a2c128101d" providerId="Windows Live" clId="Web-{04986F66-11D4-4A72-B952-EFFA9126EEB3}" dt="2020-08-05T06:58:07.063" v="11"/>
        <pc:sldMkLst>
          <pc:docMk/>
          <pc:sldMk cId="561749918" sldId="263"/>
        </pc:sldMkLst>
      </pc:sldChg>
      <pc:sldChg chg="del">
        <pc:chgData name="am i who" userId="4b6389a2c128101d" providerId="Windows Live" clId="Web-{04986F66-11D4-4A72-B952-EFFA9126EEB3}" dt="2020-08-05T06:58:07.063" v="9"/>
        <pc:sldMkLst>
          <pc:docMk/>
          <pc:sldMk cId="1740264147" sldId="264"/>
        </pc:sldMkLst>
      </pc:sldChg>
      <pc:sldChg chg="del">
        <pc:chgData name="am i who" userId="4b6389a2c128101d" providerId="Windows Live" clId="Web-{04986F66-11D4-4A72-B952-EFFA9126EEB3}" dt="2020-08-05T06:58:07.063" v="7"/>
        <pc:sldMkLst>
          <pc:docMk/>
          <pc:sldMk cId="1663886220" sldId="265"/>
        </pc:sldMkLst>
      </pc:sldChg>
      <pc:sldChg chg="del">
        <pc:chgData name="am i who" userId="4b6389a2c128101d" providerId="Windows Live" clId="Web-{04986F66-11D4-4A72-B952-EFFA9126EEB3}" dt="2020-08-05T06:58:07.063" v="5"/>
        <pc:sldMkLst>
          <pc:docMk/>
          <pc:sldMk cId="489388322" sldId="267"/>
        </pc:sldMkLst>
      </pc:sldChg>
      <pc:sldChg chg="del">
        <pc:chgData name="am i who" userId="4b6389a2c128101d" providerId="Windows Live" clId="Web-{04986F66-11D4-4A72-B952-EFFA9126EEB3}" dt="2020-08-05T06:58:07.063" v="2"/>
        <pc:sldMkLst>
          <pc:docMk/>
          <pc:sldMk cId="2124652501" sldId="268"/>
        </pc:sldMkLst>
      </pc:sldChg>
      <pc:sldChg chg="del">
        <pc:chgData name="am i who" userId="4b6389a2c128101d" providerId="Windows Live" clId="Web-{04986F66-11D4-4A72-B952-EFFA9126EEB3}" dt="2020-08-05T06:58:07.063" v="3"/>
        <pc:sldMkLst>
          <pc:docMk/>
          <pc:sldMk cId="1828707662" sldId="269"/>
        </pc:sldMkLst>
      </pc:sldChg>
      <pc:sldChg chg="del">
        <pc:chgData name="am i who" userId="4b6389a2c128101d" providerId="Windows Live" clId="Web-{04986F66-11D4-4A72-B952-EFFA9126EEB3}" dt="2020-08-05T06:58:07.063" v="4"/>
        <pc:sldMkLst>
          <pc:docMk/>
          <pc:sldMk cId="2680532981" sldId="270"/>
        </pc:sldMkLst>
      </pc:sldChg>
      <pc:sldChg chg="del">
        <pc:chgData name="am i who" userId="4b6389a2c128101d" providerId="Windows Live" clId="Web-{04986F66-11D4-4A72-B952-EFFA9126EEB3}" dt="2020-08-05T06:58:07.048" v="0"/>
        <pc:sldMkLst>
          <pc:docMk/>
          <pc:sldMk cId="2296158195" sldId="271"/>
        </pc:sldMkLst>
      </pc:sldChg>
      <pc:sldChg chg="del">
        <pc:chgData name="am i who" userId="4b6389a2c128101d" providerId="Windows Live" clId="Web-{04986F66-11D4-4A72-B952-EFFA9126EEB3}" dt="2020-08-05T06:58:07.048" v="1"/>
        <pc:sldMkLst>
          <pc:docMk/>
          <pc:sldMk cId="1026248315" sldId="272"/>
        </pc:sldMkLst>
      </pc:sldChg>
    </pc:docChg>
  </pc:docChgLst>
  <pc:docChgLst>
    <pc:chgData name="am i who" userId="4b6389a2c128101d" providerId="Windows Live" clId="Web-{210A4372-AEF2-416E-BED7-E9F78AB7AA10}"/>
    <pc:docChg chg="modSld">
      <pc:chgData name="am i who" userId="4b6389a2c128101d" providerId="Windows Live" clId="Web-{210A4372-AEF2-416E-BED7-E9F78AB7AA10}" dt="2020-08-10T06:33:18.671" v="13" actId="1076"/>
      <pc:docMkLst>
        <pc:docMk/>
      </pc:docMkLst>
      <pc:sldChg chg="addSp delSp modSp">
        <pc:chgData name="am i who" userId="4b6389a2c128101d" providerId="Windows Live" clId="Web-{210A4372-AEF2-416E-BED7-E9F78AB7AA10}" dt="2020-08-10T06:33:18.671" v="13" actId="1076"/>
        <pc:sldMkLst>
          <pc:docMk/>
          <pc:sldMk cId="1147591686" sldId="315"/>
        </pc:sldMkLst>
        <pc:picChg chg="add del mod">
          <ac:chgData name="am i who" userId="4b6389a2c128101d" providerId="Windows Live" clId="Web-{210A4372-AEF2-416E-BED7-E9F78AB7AA10}" dt="2020-08-10T06:31:48.500" v="5" actId="1076"/>
          <ac:picMkLst>
            <pc:docMk/>
            <pc:sldMk cId="1147591686" sldId="315"/>
            <ac:picMk id="3" creationId="{FF5E6D81-0526-45DB-9538-D63B20588218}"/>
          </ac:picMkLst>
        </pc:picChg>
        <pc:picChg chg="add mod">
          <ac:chgData name="am i who" userId="4b6389a2c128101d" providerId="Windows Live" clId="Web-{210A4372-AEF2-416E-BED7-E9F78AB7AA10}" dt="2020-08-10T06:32:51.437" v="9" actId="1076"/>
          <ac:picMkLst>
            <pc:docMk/>
            <pc:sldMk cId="1147591686" sldId="315"/>
            <ac:picMk id="4" creationId="{07432F18-EBE5-465E-8E1E-D9B05525A758}"/>
          </ac:picMkLst>
        </pc:picChg>
        <pc:picChg chg="add mod">
          <ac:chgData name="am i who" userId="4b6389a2c128101d" providerId="Windows Live" clId="Web-{210A4372-AEF2-416E-BED7-E9F78AB7AA10}" dt="2020-08-10T06:33:18.671" v="13" actId="1076"/>
          <ac:picMkLst>
            <pc:docMk/>
            <pc:sldMk cId="1147591686" sldId="315"/>
            <ac:picMk id="6" creationId="{4FBC77B8-C715-4619-BAC5-FDED83D08A73}"/>
          </ac:picMkLst>
        </pc:picChg>
      </pc:sldChg>
    </pc:docChg>
  </pc:docChgLst>
  <pc:docChgLst>
    <pc:chgData name="am i who" userId="4b6389a2c128101d" providerId="Windows Live" clId="Web-{5EC9D510-0A2B-4692-A018-2388A3F8641B}"/>
    <pc:docChg chg="addSld delSld modSld sldOrd addMainMaster">
      <pc:chgData name="am i who" userId="4b6389a2c128101d" providerId="Windows Live" clId="Web-{5EC9D510-0A2B-4692-A018-2388A3F8641B}" dt="2020-08-05T12:53:50.062" v="2356" actId="1076"/>
      <pc:docMkLst>
        <pc:docMk/>
      </pc:docMkLst>
      <pc:sldChg chg="del">
        <pc:chgData name="am i who" userId="4b6389a2c128101d" providerId="Windows Live" clId="Web-{5EC9D510-0A2B-4692-A018-2388A3F8641B}" dt="2020-08-05T10:50:33.651" v="1071"/>
        <pc:sldMkLst>
          <pc:docMk/>
          <pc:sldMk cId="2243163688" sldId="257"/>
        </pc:sldMkLst>
      </pc:sldChg>
      <pc:sldChg chg="addSp delSp modSp ord">
        <pc:chgData name="am i who" userId="4b6389a2c128101d" providerId="Windows Live" clId="Web-{5EC9D510-0A2B-4692-A018-2388A3F8641B}" dt="2020-08-05T11:50:19.335" v="1603" actId="20577"/>
        <pc:sldMkLst>
          <pc:docMk/>
          <pc:sldMk cId="2219906467" sldId="259"/>
        </pc:sldMkLst>
        <pc:spChg chg="add del mod">
          <ac:chgData name="am i who" userId="4b6389a2c128101d" providerId="Windows Live" clId="Web-{5EC9D510-0A2B-4692-A018-2388A3F8641B}" dt="2020-08-05T11:49:55.256" v="1602"/>
          <ac:spMkLst>
            <pc:docMk/>
            <pc:sldMk cId="2219906467" sldId="259"/>
            <ac:spMk id="3" creationId="{27F11916-8D43-449C-A9E6-7849EF4C263A}"/>
          </ac:spMkLst>
        </pc:spChg>
        <pc:spChg chg="add del">
          <ac:chgData name="am i who" userId="4b6389a2c128101d" providerId="Windows Live" clId="Web-{5EC9D510-0A2B-4692-A018-2388A3F8641B}" dt="2020-08-05T10:30:09.322" v="595"/>
          <ac:spMkLst>
            <pc:docMk/>
            <pc:sldMk cId="2219906467" sldId="259"/>
            <ac:spMk id="4" creationId="{00000000-0000-0000-0000-000000000000}"/>
          </ac:spMkLst>
        </pc:spChg>
        <pc:spChg chg="add del">
          <ac:chgData name="am i who" userId="4b6389a2c128101d" providerId="Windows Live" clId="Web-{5EC9D510-0A2B-4692-A018-2388A3F8641B}" dt="2020-08-05T10:30:03.572" v="594"/>
          <ac:spMkLst>
            <pc:docMk/>
            <pc:sldMk cId="2219906467" sldId="259"/>
            <ac:spMk id="5" creationId="{00000000-0000-0000-0000-000000000000}"/>
          </ac:spMkLst>
        </pc:spChg>
        <pc:spChg chg="mod">
          <ac:chgData name="am i who" userId="4b6389a2c128101d" providerId="Windows Live" clId="Web-{5EC9D510-0A2B-4692-A018-2388A3F8641B}" dt="2020-08-05T11:50:19.335" v="1603" actId="20577"/>
          <ac:spMkLst>
            <pc:docMk/>
            <pc:sldMk cId="2219906467" sldId="259"/>
            <ac:spMk id="7" creationId="{00000000-0000-0000-0000-000000000000}"/>
          </ac:spMkLst>
        </pc:spChg>
      </pc:sldChg>
      <pc:sldChg chg="delSp">
        <pc:chgData name="am i who" userId="4b6389a2c128101d" providerId="Windows Live" clId="Web-{5EC9D510-0A2B-4692-A018-2388A3F8641B}" dt="2020-08-05T10:31:02.544" v="606"/>
        <pc:sldMkLst>
          <pc:docMk/>
          <pc:sldMk cId="3849473654" sldId="262"/>
        </pc:sldMkLst>
        <pc:spChg chg="del">
          <ac:chgData name="am i who" userId="4b6389a2c128101d" providerId="Windows Live" clId="Web-{5EC9D510-0A2B-4692-A018-2388A3F8641B}" dt="2020-08-05T10:31:02.544" v="606"/>
          <ac:spMkLst>
            <pc:docMk/>
            <pc:sldMk cId="3849473654" sldId="262"/>
            <ac:spMk id="4" creationId="{00000000-0000-0000-0000-000000000000}"/>
          </ac:spMkLst>
        </pc:spChg>
      </pc:sldChg>
      <pc:sldChg chg="addSp delSp modSp add del">
        <pc:chgData name="am i who" userId="4b6389a2c128101d" providerId="Windows Live" clId="Web-{5EC9D510-0A2B-4692-A018-2388A3F8641B}" dt="2020-08-05T10:02:06.720" v="63"/>
        <pc:sldMkLst>
          <pc:docMk/>
          <pc:sldMk cId="2109944420" sldId="263"/>
        </pc:sldMkLst>
        <pc:spChg chg="mod">
          <ac:chgData name="am i who" userId="4b6389a2c128101d" providerId="Windows Live" clId="Web-{5EC9D510-0A2B-4692-A018-2388A3F8641B}" dt="2020-08-05T10:01:02.951" v="41" actId="20577"/>
          <ac:spMkLst>
            <pc:docMk/>
            <pc:sldMk cId="2109944420" sldId="263"/>
            <ac:spMk id="2" creationId="{00000000-0000-0000-0000-000000000000}"/>
          </ac:spMkLst>
        </pc:spChg>
        <pc:spChg chg="mod">
          <ac:chgData name="am i who" userId="4b6389a2c128101d" providerId="Windows Live" clId="Web-{5EC9D510-0A2B-4692-A018-2388A3F8641B}" dt="2020-08-05T10:01:10.202" v="44" actId="1076"/>
          <ac:spMkLst>
            <pc:docMk/>
            <pc:sldMk cId="2109944420" sldId="263"/>
            <ac:spMk id="3" creationId="{00000000-0000-0000-0000-000000000000}"/>
          </ac:spMkLst>
        </pc:spChg>
        <pc:spChg chg="mod">
          <ac:chgData name="am i who" userId="4b6389a2c128101d" providerId="Windows Live" clId="Web-{5EC9D510-0A2B-4692-A018-2388A3F8641B}" dt="2020-08-05T10:01:10.217" v="45" actId="1076"/>
          <ac:spMkLst>
            <pc:docMk/>
            <pc:sldMk cId="2109944420" sldId="263"/>
            <ac:spMk id="4" creationId="{00000000-0000-0000-0000-000000000000}"/>
          </ac:spMkLst>
        </pc:spChg>
        <pc:spChg chg="mod">
          <ac:chgData name="am i who" userId="4b6389a2c128101d" providerId="Windows Live" clId="Web-{5EC9D510-0A2B-4692-A018-2388A3F8641B}" dt="2020-08-05T10:01:10.233" v="46" actId="1076"/>
          <ac:spMkLst>
            <pc:docMk/>
            <pc:sldMk cId="2109944420" sldId="263"/>
            <ac:spMk id="5" creationId="{00000000-0000-0000-0000-000000000000}"/>
          </ac:spMkLst>
        </pc:spChg>
        <pc:spChg chg="mod">
          <ac:chgData name="am i who" userId="4b6389a2c128101d" providerId="Windows Live" clId="Web-{5EC9D510-0A2B-4692-A018-2388A3F8641B}" dt="2020-08-05T10:01:10.248" v="47" actId="1076"/>
          <ac:spMkLst>
            <pc:docMk/>
            <pc:sldMk cId="2109944420" sldId="263"/>
            <ac:spMk id="6" creationId="{00000000-0000-0000-0000-000000000000}"/>
          </ac:spMkLst>
        </pc:spChg>
        <pc:spChg chg="mod">
          <ac:chgData name="am i who" userId="4b6389a2c128101d" providerId="Windows Live" clId="Web-{5EC9D510-0A2B-4692-A018-2388A3F8641B}" dt="2020-08-05T10:01:10.264" v="48" actId="1076"/>
          <ac:spMkLst>
            <pc:docMk/>
            <pc:sldMk cId="2109944420" sldId="263"/>
            <ac:spMk id="7" creationId="{00000000-0000-0000-0000-000000000000}"/>
          </ac:spMkLst>
        </pc:spChg>
        <pc:spChg chg="mod">
          <ac:chgData name="am i who" userId="4b6389a2c128101d" providerId="Windows Live" clId="Web-{5EC9D510-0A2B-4692-A018-2388A3F8641B}" dt="2020-08-05T10:01:10.280" v="49" actId="1076"/>
          <ac:spMkLst>
            <pc:docMk/>
            <pc:sldMk cId="2109944420" sldId="263"/>
            <ac:spMk id="8" creationId="{00000000-0000-0000-0000-000000000000}"/>
          </ac:spMkLst>
        </pc:spChg>
        <pc:spChg chg="mod">
          <ac:chgData name="am i who" userId="4b6389a2c128101d" providerId="Windows Live" clId="Web-{5EC9D510-0A2B-4692-A018-2388A3F8641B}" dt="2020-08-05T10:01:10.295" v="50" actId="1076"/>
          <ac:spMkLst>
            <pc:docMk/>
            <pc:sldMk cId="2109944420" sldId="263"/>
            <ac:spMk id="9" creationId="{00000000-0000-0000-0000-000000000000}"/>
          </ac:spMkLst>
        </pc:spChg>
        <pc:spChg chg="mod">
          <ac:chgData name="am i who" userId="4b6389a2c128101d" providerId="Windows Live" clId="Web-{5EC9D510-0A2B-4692-A018-2388A3F8641B}" dt="2020-08-05T10:01:10.313" v="51" actId="1076"/>
          <ac:spMkLst>
            <pc:docMk/>
            <pc:sldMk cId="2109944420" sldId="263"/>
            <ac:spMk id="10" creationId="{00000000-0000-0000-0000-000000000000}"/>
          </ac:spMkLst>
        </pc:spChg>
        <pc:spChg chg="mod">
          <ac:chgData name="am i who" userId="4b6389a2c128101d" providerId="Windows Live" clId="Web-{5EC9D510-0A2B-4692-A018-2388A3F8641B}" dt="2020-08-05T10:01:10.327" v="52" actId="1076"/>
          <ac:spMkLst>
            <pc:docMk/>
            <pc:sldMk cId="2109944420" sldId="263"/>
            <ac:spMk id="11" creationId="{00000000-0000-0000-0000-000000000000}"/>
          </ac:spMkLst>
        </pc:spChg>
        <pc:spChg chg="mod">
          <ac:chgData name="am i who" userId="4b6389a2c128101d" providerId="Windows Live" clId="Web-{5EC9D510-0A2B-4692-A018-2388A3F8641B}" dt="2020-08-05T10:01:10.342" v="53" actId="1076"/>
          <ac:spMkLst>
            <pc:docMk/>
            <pc:sldMk cId="2109944420" sldId="263"/>
            <ac:spMk id="12" creationId="{00000000-0000-0000-0000-000000000000}"/>
          </ac:spMkLst>
        </pc:spChg>
        <pc:spChg chg="mod">
          <ac:chgData name="am i who" userId="4b6389a2c128101d" providerId="Windows Live" clId="Web-{5EC9D510-0A2B-4692-A018-2388A3F8641B}" dt="2020-08-05T10:01:10.358" v="54" actId="1076"/>
          <ac:spMkLst>
            <pc:docMk/>
            <pc:sldMk cId="2109944420" sldId="263"/>
            <ac:spMk id="13" creationId="{00000000-0000-0000-0000-000000000000}"/>
          </ac:spMkLst>
        </pc:spChg>
        <pc:spChg chg="mod">
          <ac:chgData name="am i who" userId="4b6389a2c128101d" providerId="Windows Live" clId="Web-{5EC9D510-0A2B-4692-A018-2388A3F8641B}" dt="2020-08-05T10:01:10.375" v="55" actId="1076"/>
          <ac:spMkLst>
            <pc:docMk/>
            <pc:sldMk cId="2109944420" sldId="263"/>
            <ac:spMk id="14" creationId="{00000000-0000-0000-0000-000000000000}"/>
          </ac:spMkLst>
        </pc:spChg>
        <pc:spChg chg="mod">
          <ac:chgData name="am i who" userId="4b6389a2c128101d" providerId="Windows Live" clId="Web-{5EC9D510-0A2B-4692-A018-2388A3F8641B}" dt="2020-08-05T10:01:10.389" v="56" actId="1076"/>
          <ac:spMkLst>
            <pc:docMk/>
            <pc:sldMk cId="2109944420" sldId="263"/>
            <ac:spMk id="15" creationId="{00000000-0000-0000-0000-000000000000}"/>
          </ac:spMkLst>
        </pc:spChg>
        <pc:spChg chg="mod">
          <ac:chgData name="am i who" userId="4b6389a2c128101d" providerId="Windows Live" clId="Web-{5EC9D510-0A2B-4692-A018-2388A3F8641B}" dt="2020-08-05T10:01:10.405" v="57" actId="1076"/>
          <ac:spMkLst>
            <pc:docMk/>
            <pc:sldMk cId="2109944420" sldId="263"/>
            <ac:spMk id="16" creationId="{00000000-0000-0000-0000-000000000000}"/>
          </ac:spMkLst>
        </pc:spChg>
        <pc:spChg chg="mod">
          <ac:chgData name="am i who" userId="4b6389a2c128101d" providerId="Windows Live" clId="Web-{5EC9D510-0A2B-4692-A018-2388A3F8641B}" dt="2020-08-05T10:01:10.420" v="58" actId="1076"/>
          <ac:spMkLst>
            <pc:docMk/>
            <pc:sldMk cId="2109944420" sldId="263"/>
            <ac:spMk id="17" creationId="{00000000-0000-0000-0000-000000000000}"/>
          </ac:spMkLst>
        </pc:spChg>
        <pc:spChg chg="add del">
          <ac:chgData name="am i who" userId="4b6389a2c128101d" providerId="Windows Live" clId="Web-{5EC9D510-0A2B-4692-A018-2388A3F8641B}" dt="2020-08-05T10:01:35.219" v="62"/>
          <ac:spMkLst>
            <pc:docMk/>
            <pc:sldMk cId="2109944420" sldId="263"/>
            <ac:spMk id="19" creationId="{1EE97CE7-A01E-43DD-83A2-7BEF7CC6B170}"/>
          </ac:spMkLst>
        </pc:spChg>
        <pc:spChg chg="add del">
          <ac:chgData name="am i who" userId="4b6389a2c128101d" providerId="Windows Live" clId="Web-{5EC9D510-0A2B-4692-A018-2388A3F8641B}" dt="2020-08-05T10:01:35.219" v="61"/>
          <ac:spMkLst>
            <pc:docMk/>
            <pc:sldMk cId="2109944420" sldId="263"/>
            <ac:spMk id="21" creationId="{B77D6D07-684F-4FA6-9050-F7DA3DCF0A6E}"/>
          </ac:spMkLst>
        </pc:spChg>
      </pc:sldChg>
      <pc:sldChg chg="addSp delSp modSp add replId">
        <pc:chgData name="am i who" userId="4b6389a2c128101d" providerId="Windows Live" clId="Web-{5EC9D510-0A2B-4692-A018-2388A3F8641B}" dt="2020-08-05T10:30:12.119" v="596"/>
        <pc:sldMkLst>
          <pc:docMk/>
          <pc:sldMk cId="4057961244" sldId="263"/>
        </pc:sldMkLst>
        <pc:spChg chg="mod">
          <ac:chgData name="am i who" userId="4b6389a2c128101d" providerId="Windows Live" clId="Web-{5EC9D510-0A2B-4692-A018-2388A3F8641B}" dt="2020-08-05T10:02:30.424" v="95" actId="20577"/>
          <ac:spMkLst>
            <pc:docMk/>
            <pc:sldMk cId="4057961244" sldId="263"/>
            <ac:spMk id="2" creationId="{00000000-0000-0000-0000-000000000000}"/>
          </ac:spMkLst>
        </pc:spChg>
        <pc:spChg chg="del">
          <ac:chgData name="am i who" userId="4b6389a2c128101d" providerId="Windows Live" clId="Web-{5EC9D510-0A2B-4692-A018-2388A3F8641B}" dt="2020-08-05T10:30:12.119" v="596"/>
          <ac:spMkLst>
            <pc:docMk/>
            <pc:sldMk cId="4057961244" sldId="263"/>
            <ac:spMk id="4" creationId="{00000000-0000-0000-0000-000000000000}"/>
          </ac:spMkLst>
        </pc:spChg>
        <pc:spChg chg="add del mod">
          <ac:chgData name="am i who" userId="4b6389a2c128101d" providerId="Windows Live" clId="Web-{5EC9D510-0A2B-4692-A018-2388A3F8641B}" dt="2020-08-05T10:02:38.021" v="99"/>
          <ac:spMkLst>
            <pc:docMk/>
            <pc:sldMk cId="4057961244" sldId="263"/>
            <ac:spMk id="6" creationId="{66C670D2-B96C-4D78-97AA-00E16B951ADF}"/>
          </ac:spMkLst>
        </pc:spChg>
        <pc:spChg chg="del">
          <ac:chgData name="am i who" userId="4b6389a2c128101d" providerId="Windows Live" clId="Web-{5EC9D510-0A2B-4692-A018-2388A3F8641B}" dt="2020-08-05T10:02:35.065" v="98"/>
          <ac:spMkLst>
            <pc:docMk/>
            <pc:sldMk cId="4057961244" sldId="263"/>
            <ac:spMk id="7" creationId="{00000000-0000-0000-0000-000000000000}"/>
          </ac:spMkLst>
        </pc:spChg>
        <pc:spChg chg="add mod">
          <ac:chgData name="am i who" userId="4b6389a2c128101d" providerId="Windows Live" clId="Web-{5EC9D510-0A2B-4692-A018-2388A3F8641B}" dt="2020-08-05T10:02:51.597" v="101" actId="1076"/>
          <ac:spMkLst>
            <pc:docMk/>
            <pc:sldMk cId="4057961244" sldId="263"/>
            <ac:spMk id="8" creationId="{17EE471B-AB6E-4A57-BE49-FB0A174B6F57}"/>
          </ac:spMkLst>
        </pc:spChg>
        <pc:spChg chg="add del mod">
          <ac:chgData name="am i who" userId="4b6389a2c128101d" providerId="Windows Live" clId="Web-{5EC9D510-0A2B-4692-A018-2388A3F8641B}" dt="2020-08-05T10:03:26.615" v="129"/>
          <ac:spMkLst>
            <pc:docMk/>
            <pc:sldMk cId="4057961244" sldId="263"/>
            <ac:spMk id="9" creationId="{8718630E-4040-4BDA-A6DB-4988D997D425}"/>
          </ac:spMkLst>
        </pc:spChg>
        <pc:spChg chg="add del mod">
          <ac:chgData name="am i who" userId="4b6389a2c128101d" providerId="Windows Live" clId="Web-{5EC9D510-0A2B-4692-A018-2388A3F8641B}" dt="2020-08-05T10:03:26.615" v="128"/>
          <ac:spMkLst>
            <pc:docMk/>
            <pc:sldMk cId="4057961244" sldId="263"/>
            <ac:spMk id="10" creationId="{7C5AC243-CFFD-4729-9664-6D30D1B5705E}"/>
          </ac:spMkLst>
        </pc:spChg>
        <pc:spChg chg="add del mod">
          <ac:chgData name="am i who" userId="4b6389a2c128101d" providerId="Windows Live" clId="Web-{5EC9D510-0A2B-4692-A018-2388A3F8641B}" dt="2020-08-05T10:03:53.976" v="141" actId="20577"/>
          <ac:spMkLst>
            <pc:docMk/>
            <pc:sldMk cId="4057961244" sldId="263"/>
            <ac:spMk id="11" creationId="{62806302-5C08-4EC4-AECD-376635282C13}"/>
          </ac:spMkLst>
        </pc:spChg>
        <pc:spChg chg="add del mod">
          <ac:chgData name="am i who" userId="4b6389a2c128101d" providerId="Windows Live" clId="Web-{5EC9D510-0A2B-4692-A018-2388A3F8641B}" dt="2020-08-05T10:03:26.615" v="127"/>
          <ac:spMkLst>
            <pc:docMk/>
            <pc:sldMk cId="4057961244" sldId="263"/>
            <ac:spMk id="12" creationId="{459601AE-442F-43A0-978C-97463F9934BE}"/>
          </ac:spMkLst>
        </pc:spChg>
        <pc:spChg chg="add del mod">
          <ac:chgData name="am i who" userId="4b6389a2c128101d" providerId="Windows Live" clId="Web-{5EC9D510-0A2B-4692-A018-2388A3F8641B}" dt="2020-08-05T10:03:26.615" v="126"/>
          <ac:spMkLst>
            <pc:docMk/>
            <pc:sldMk cId="4057961244" sldId="263"/>
            <ac:spMk id="13" creationId="{BAB69268-A041-4129-A6CE-7D8E1092F9CC}"/>
          </ac:spMkLst>
        </pc:spChg>
        <pc:spChg chg="add mod">
          <ac:chgData name="am i who" userId="4b6389a2c128101d" providerId="Windows Live" clId="Web-{5EC9D510-0A2B-4692-A018-2388A3F8641B}" dt="2020-08-05T10:02:51.707" v="107" actId="1076"/>
          <ac:spMkLst>
            <pc:docMk/>
            <pc:sldMk cId="4057961244" sldId="263"/>
            <ac:spMk id="14" creationId="{175A70CA-EBEB-4841-9881-902D8D78E1D9}"/>
          </ac:spMkLst>
        </pc:spChg>
        <pc:spChg chg="add del mod">
          <ac:chgData name="am i who" userId="4b6389a2c128101d" providerId="Windows Live" clId="Web-{5EC9D510-0A2B-4692-A018-2388A3F8641B}" dt="2020-08-05T10:03:26.615" v="125"/>
          <ac:spMkLst>
            <pc:docMk/>
            <pc:sldMk cId="4057961244" sldId="263"/>
            <ac:spMk id="15" creationId="{30286EEC-E648-4B53-951C-722DC83A9078}"/>
          </ac:spMkLst>
        </pc:spChg>
        <pc:spChg chg="add del mod">
          <ac:chgData name="am i who" userId="4b6389a2c128101d" providerId="Windows Live" clId="Web-{5EC9D510-0A2B-4692-A018-2388A3F8641B}" dt="2020-08-05T10:03:26.615" v="124"/>
          <ac:spMkLst>
            <pc:docMk/>
            <pc:sldMk cId="4057961244" sldId="263"/>
            <ac:spMk id="16" creationId="{4E861005-E049-4D89-B2DD-8542ABF881B2}"/>
          </ac:spMkLst>
        </pc:spChg>
        <pc:spChg chg="add mod">
          <ac:chgData name="am i who" userId="4b6389a2c128101d" providerId="Windows Live" clId="Web-{5EC9D510-0A2B-4692-A018-2388A3F8641B}" dt="2020-08-05T10:02:51.769" v="110" actId="1076"/>
          <ac:spMkLst>
            <pc:docMk/>
            <pc:sldMk cId="4057961244" sldId="263"/>
            <ac:spMk id="17" creationId="{D4527BC2-5ADF-4FFF-9E3D-2407F69D49C7}"/>
          </ac:spMkLst>
        </pc:spChg>
        <pc:spChg chg="add del mod">
          <ac:chgData name="am i who" userId="4b6389a2c128101d" providerId="Windows Live" clId="Web-{5EC9D510-0A2B-4692-A018-2388A3F8641B}" dt="2020-08-05T10:03:26.615" v="123"/>
          <ac:spMkLst>
            <pc:docMk/>
            <pc:sldMk cId="4057961244" sldId="263"/>
            <ac:spMk id="18" creationId="{B41EBEE0-079B-4BE6-A530-D9D4C1F074B4}"/>
          </ac:spMkLst>
        </pc:spChg>
        <pc:spChg chg="add del mod">
          <ac:chgData name="am i who" userId="4b6389a2c128101d" providerId="Windows Live" clId="Web-{5EC9D510-0A2B-4692-A018-2388A3F8641B}" dt="2020-08-05T10:03:26.615" v="122"/>
          <ac:spMkLst>
            <pc:docMk/>
            <pc:sldMk cId="4057961244" sldId="263"/>
            <ac:spMk id="19" creationId="{31EDBCF6-B774-4DF7-BF35-7E41E2512F3B}"/>
          </ac:spMkLst>
        </pc:spChg>
        <pc:spChg chg="add del mod">
          <ac:chgData name="am i who" userId="4b6389a2c128101d" providerId="Windows Live" clId="Web-{5EC9D510-0A2B-4692-A018-2388A3F8641B}" dt="2020-08-05T10:03:26.615" v="121"/>
          <ac:spMkLst>
            <pc:docMk/>
            <pc:sldMk cId="4057961244" sldId="263"/>
            <ac:spMk id="20" creationId="{1BB55EBA-E062-477B-99B9-9E937243F42E}"/>
          </ac:spMkLst>
        </pc:spChg>
        <pc:spChg chg="add del mod">
          <ac:chgData name="am i who" userId="4b6389a2c128101d" providerId="Windows Live" clId="Web-{5EC9D510-0A2B-4692-A018-2388A3F8641B}" dt="2020-08-05T10:03:26.615" v="120"/>
          <ac:spMkLst>
            <pc:docMk/>
            <pc:sldMk cId="4057961244" sldId="263"/>
            <ac:spMk id="21" creationId="{B974DD52-BF35-4579-9E52-2F7997E6C25C}"/>
          </ac:spMkLst>
        </pc:spChg>
        <pc:spChg chg="add del mod">
          <ac:chgData name="am i who" userId="4b6389a2c128101d" providerId="Windows Live" clId="Web-{5EC9D510-0A2B-4692-A018-2388A3F8641B}" dt="2020-08-05T10:03:26.615" v="119"/>
          <ac:spMkLst>
            <pc:docMk/>
            <pc:sldMk cId="4057961244" sldId="263"/>
            <ac:spMk id="22" creationId="{E4F06F4A-A1E2-4BB2-9936-C95C06D4291D}"/>
          </ac:spMkLst>
        </pc:spChg>
      </pc:sldChg>
      <pc:sldChg chg="delSp add replId">
        <pc:chgData name="am i who" userId="4b6389a2c128101d" providerId="Windows Live" clId="Web-{5EC9D510-0A2B-4692-A018-2388A3F8641B}" dt="2020-08-05T10:30:14.403" v="597"/>
        <pc:sldMkLst>
          <pc:docMk/>
          <pc:sldMk cId="2073256107" sldId="264"/>
        </pc:sldMkLst>
        <pc:spChg chg="del">
          <ac:chgData name="am i who" userId="4b6389a2c128101d" providerId="Windows Live" clId="Web-{5EC9D510-0A2B-4692-A018-2388A3F8641B}" dt="2020-08-05T10:30:14.403" v="597"/>
          <ac:spMkLst>
            <pc:docMk/>
            <pc:sldMk cId="2073256107" sldId="264"/>
            <ac:spMk id="4" creationId="{00000000-0000-0000-0000-000000000000}"/>
          </ac:spMkLst>
        </pc:spChg>
        <pc:spChg chg="del">
          <ac:chgData name="am i who" userId="4b6389a2c128101d" providerId="Windows Live" clId="Web-{5EC9D510-0A2B-4692-A018-2388A3F8641B}" dt="2020-08-05T10:04:02.633" v="152"/>
          <ac:spMkLst>
            <pc:docMk/>
            <pc:sldMk cId="2073256107" sldId="264"/>
            <ac:spMk id="9" creationId="{8718630E-4040-4BDA-A6DB-4988D997D425}"/>
          </ac:spMkLst>
        </pc:spChg>
        <pc:spChg chg="del">
          <ac:chgData name="am i who" userId="4b6389a2c128101d" providerId="Windows Live" clId="Web-{5EC9D510-0A2B-4692-A018-2388A3F8641B}" dt="2020-08-05T10:04:02.633" v="151"/>
          <ac:spMkLst>
            <pc:docMk/>
            <pc:sldMk cId="2073256107" sldId="264"/>
            <ac:spMk id="10" creationId="{7C5AC243-CFFD-4729-9664-6D30D1B5705E}"/>
          </ac:spMkLst>
        </pc:spChg>
        <pc:spChg chg="del">
          <ac:chgData name="am i who" userId="4b6389a2c128101d" providerId="Windows Live" clId="Web-{5EC9D510-0A2B-4692-A018-2388A3F8641B}" dt="2020-08-05T10:04:02.633" v="150"/>
          <ac:spMkLst>
            <pc:docMk/>
            <pc:sldMk cId="2073256107" sldId="264"/>
            <ac:spMk id="12" creationId="{459601AE-442F-43A0-978C-97463F9934BE}"/>
          </ac:spMkLst>
        </pc:spChg>
        <pc:spChg chg="del">
          <ac:chgData name="am i who" userId="4b6389a2c128101d" providerId="Windows Live" clId="Web-{5EC9D510-0A2B-4692-A018-2388A3F8641B}" dt="2020-08-05T10:04:02.633" v="149"/>
          <ac:spMkLst>
            <pc:docMk/>
            <pc:sldMk cId="2073256107" sldId="264"/>
            <ac:spMk id="15" creationId="{30286EEC-E648-4B53-951C-722DC83A9078}"/>
          </ac:spMkLst>
        </pc:spChg>
        <pc:spChg chg="del">
          <ac:chgData name="am i who" userId="4b6389a2c128101d" providerId="Windows Live" clId="Web-{5EC9D510-0A2B-4692-A018-2388A3F8641B}" dt="2020-08-05T10:04:02.633" v="148"/>
          <ac:spMkLst>
            <pc:docMk/>
            <pc:sldMk cId="2073256107" sldId="264"/>
            <ac:spMk id="16" creationId="{4E861005-E049-4D89-B2DD-8542ABF881B2}"/>
          </ac:spMkLst>
        </pc:spChg>
        <pc:spChg chg="del">
          <ac:chgData name="am i who" userId="4b6389a2c128101d" providerId="Windows Live" clId="Web-{5EC9D510-0A2B-4692-A018-2388A3F8641B}" dt="2020-08-05T10:04:02.617" v="147"/>
          <ac:spMkLst>
            <pc:docMk/>
            <pc:sldMk cId="2073256107" sldId="264"/>
            <ac:spMk id="18" creationId="{B41EBEE0-079B-4BE6-A530-D9D4C1F074B4}"/>
          </ac:spMkLst>
        </pc:spChg>
        <pc:spChg chg="del">
          <ac:chgData name="am i who" userId="4b6389a2c128101d" providerId="Windows Live" clId="Web-{5EC9D510-0A2B-4692-A018-2388A3F8641B}" dt="2020-08-05T10:04:02.617" v="146"/>
          <ac:spMkLst>
            <pc:docMk/>
            <pc:sldMk cId="2073256107" sldId="264"/>
            <ac:spMk id="19" creationId="{31EDBCF6-B774-4DF7-BF35-7E41E2512F3B}"/>
          </ac:spMkLst>
        </pc:spChg>
        <pc:spChg chg="del">
          <ac:chgData name="am i who" userId="4b6389a2c128101d" providerId="Windows Live" clId="Web-{5EC9D510-0A2B-4692-A018-2388A3F8641B}" dt="2020-08-05T10:04:02.617" v="145"/>
          <ac:spMkLst>
            <pc:docMk/>
            <pc:sldMk cId="2073256107" sldId="264"/>
            <ac:spMk id="20" creationId="{1BB55EBA-E062-477B-99B9-9E937243F42E}"/>
          </ac:spMkLst>
        </pc:spChg>
        <pc:spChg chg="del">
          <ac:chgData name="am i who" userId="4b6389a2c128101d" providerId="Windows Live" clId="Web-{5EC9D510-0A2B-4692-A018-2388A3F8641B}" dt="2020-08-05T10:04:02.617" v="144"/>
          <ac:spMkLst>
            <pc:docMk/>
            <pc:sldMk cId="2073256107" sldId="264"/>
            <ac:spMk id="22" creationId="{E4F06F4A-A1E2-4BB2-9936-C95C06D4291D}"/>
          </ac:spMkLst>
        </pc:spChg>
      </pc:sldChg>
      <pc:sldChg chg="delSp add replId">
        <pc:chgData name="am i who" userId="4b6389a2c128101d" providerId="Windows Live" clId="Web-{5EC9D510-0A2B-4692-A018-2388A3F8641B}" dt="2020-08-05T10:30:18.354" v="598"/>
        <pc:sldMkLst>
          <pc:docMk/>
          <pc:sldMk cId="1912655741" sldId="265"/>
        </pc:sldMkLst>
        <pc:spChg chg="del">
          <ac:chgData name="am i who" userId="4b6389a2c128101d" providerId="Windows Live" clId="Web-{5EC9D510-0A2B-4692-A018-2388A3F8641B}" dt="2020-08-05T10:30:18.354" v="598"/>
          <ac:spMkLst>
            <pc:docMk/>
            <pc:sldMk cId="1912655741" sldId="265"/>
            <ac:spMk id="4" creationId="{00000000-0000-0000-0000-000000000000}"/>
          </ac:spMkLst>
        </pc:spChg>
        <pc:spChg chg="del">
          <ac:chgData name="am i who" userId="4b6389a2c128101d" providerId="Windows Live" clId="Web-{5EC9D510-0A2B-4692-A018-2388A3F8641B}" dt="2020-08-05T10:04:09.367" v="156"/>
          <ac:spMkLst>
            <pc:docMk/>
            <pc:sldMk cId="1912655741" sldId="265"/>
            <ac:spMk id="10" creationId="{7C5AC243-CFFD-4729-9664-6D30D1B5705E}"/>
          </ac:spMkLst>
        </pc:spChg>
        <pc:spChg chg="del">
          <ac:chgData name="am i who" userId="4b6389a2c128101d" providerId="Windows Live" clId="Web-{5EC9D510-0A2B-4692-A018-2388A3F8641B}" dt="2020-08-05T10:04:09.367" v="155"/>
          <ac:spMkLst>
            <pc:docMk/>
            <pc:sldMk cId="1912655741" sldId="265"/>
            <ac:spMk id="16" creationId="{4E861005-E049-4D89-B2DD-8542ABF881B2}"/>
          </ac:spMkLst>
        </pc:spChg>
        <pc:spChg chg="del">
          <ac:chgData name="am i who" userId="4b6389a2c128101d" providerId="Windows Live" clId="Web-{5EC9D510-0A2B-4692-A018-2388A3F8641B}" dt="2020-08-05T10:04:09.351" v="154"/>
          <ac:spMkLst>
            <pc:docMk/>
            <pc:sldMk cId="1912655741" sldId="265"/>
            <ac:spMk id="19" creationId="{31EDBCF6-B774-4DF7-BF35-7E41E2512F3B}"/>
          </ac:spMkLst>
        </pc:spChg>
        <pc:spChg chg="del">
          <ac:chgData name="am i who" userId="4b6389a2c128101d" providerId="Windows Live" clId="Web-{5EC9D510-0A2B-4692-A018-2388A3F8641B}" dt="2020-08-05T10:04:09.351" v="153"/>
          <ac:spMkLst>
            <pc:docMk/>
            <pc:sldMk cId="1912655741" sldId="265"/>
            <ac:spMk id="20" creationId="{1BB55EBA-E062-477B-99B9-9E937243F42E}"/>
          </ac:spMkLst>
        </pc:spChg>
      </pc:sldChg>
      <pc:sldChg chg="delSp add replId">
        <pc:chgData name="am i who" userId="4b6389a2c128101d" providerId="Windows Live" clId="Web-{5EC9D510-0A2B-4692-A018-2388A3F8641B}" dt="2020-08-05T10:30:23.542" v="599"/>
        <pc:sldMkLst>
          <pc:docMk/>
          <pc:sldMk cId="3154985144" sldId="266"/>
        </pc:sldMkLst>
        <pc:spChg chg="del">
          <ac:chgData name="am i who" userId="4b6389a2c128101d" providerId="Windows Live" clId="Web-{5EC9D510-0A2B-4692-A018-2388A3F8641B}" dt="2020-08-05T10:30:23.542" v="599"/>
          <ac:spMkLst>
            <pc:docMk/>
            <pc:sldMk cId="3154985144" sldId="266"/>
            <ac:spMk id="4" creationId="{00000000-0000-0000-0000-000000000000}"/>
          </ac:spMkLst>
        </pc:spChg>
      </pc:sldChg>
      <pc:sldChg chg="addSp delSp modSp add replId">
        <pc:chgData name="am i who" userId="4b6389a2c128101d" providerId="Windows Live" clId="Web-{5EC9D510-0A2B-4692-A018-2388A3F8641B}" dt="2020-08-05T10:30:31.168" v="600"/>
        <pc:sldMkLst>
          <pc:docMk/>
          <pc:sldMk cId="3073803895" sldId="267"/>
        </pc:sldMkLst>
        <pc:spChg chg="mod">
          <ac:chgData name="am i who" userId="4b6389a2c128101d" providerId="Windows Live" clId="Web-{5EC9D510-0A2B-4692-A018-2388A3F8641B}" dt="2020-08-05T10:06:05.654" v="164" actId="20577"/>
          <ac:spMkLst>
            <pc:docMk/>
            <pc:sldMk cId="3073803895" sldId="267"/>
            <ac:spMk id="2" creationId="{00000000-0000-0000-0000-000000000000}"/>
          </ac:spMkLst>
        </pc:spChg>
        <pc:spChg chg="del">
          <ac:chgData name="am i who" userId="4b6389a2c128101d" providerId="Windows Live" clId="Web-{5EC9D510-0A2B-4692-A018-2388A3F8641B}" dt="2020-08-05T10:30:31.168" v="600"/>
          <ac:spMkLst>
            <pc:docMk/>
            <pc:sldMk cId="3073803895" sldId="267"/>
            <ac:spMk id="4" creationId="{00000000-0000-0000-0000-000000000000}"/>
          </ac:spMkLst>
        </pc:spChg>
        <pc:spChg chg="del">
          <ac:chgData name="am i who" userId="4b6389a2c128101d" providerId="Windows Live" clId="Web-{5EC9D510-0A2B-4692-A018-2388A3F8641B}" dt="2020-08-05T10:06:21.827" v="181"/>
          <ac:spMkLst>
            <pc:docMk/>
            <pc:sldMk cId="3073803895" sldId="267"/>
            <ac:spMk id="8" creationId="{17EE471B-AB6E-4A57-BE49-FB0A174B6F57}"/>
          </ac:spMkLst>
        </pc:spChg>
        <pc:spChg chg="del">
          <ac:chgData name="am i who" userId="4b6389a2c128101d" providerId="Windows Live" clId="Web-{5EC9D510-0A2B-4692-A018-2388A3F8641B}" dt="2020-08-05T10:06:21.827" v="180"/>
          <ac:spMkLst>
            <pc:docMk/>
            <pc:sldMk cId="3073803895" sldId="267"/>
            <ac:spMk id="9" creationId="{8718630E-4040-4BDA-A6DB-4988D997D425}"/>
          </ac:spMkLst>
        </pc:spChg>
        <pc:spChg chg="del">
          <ac:chgData name="am i who" userId="4b6389a2c128101d" providerId="Windows Live" clId="Web-{5EC9D510-0A2B-4692-A018-2388A3F8641B}" dt="2020-08-05T10:06:21.827" v="179"/>
          <ac:spMkLst>
            <pc:docMk/>
            <pc:sldMk cId="3073803895" sldId="267"/>
            <ac:spMk id="10" creationId="{7C5AC243-CFFD-4729-9664-6D30D1B5705E}"/>
          </ac:spMkLst>
        </pc:spChg>
        <pc:spChg chg="del">
          <ac:chgData name="am i who" userId="4b6389a2c128101d" providerId="Windows Live" clId="Web-{5EC9D510-0A2B-4692-A018-2388A3F8641B}" dt="2020-08-05T10:06:21.827" v="178"/>
          <ac:spMkLst>
            <pc:docMk/>
            <pc:sldMk cId="3073803895" sldId="267"/>
            <ac:spMk id="11" creationId="{62806302-5C08-4EC4-AECD-376635282C13}"/>
          </ac:spMkLst>
        </pc:spChg>
        <pc:spChg chg="del">
          <ac:chgData name="am i who" userId="4b6389a2c128101d" providerId="Windows Live" clId="Web-{5EC9D510-0A2B-4692-A018-2388A3F8641B}" dt="2020-08-05T10:06:21.812" v="177"/>
          <ac:spMkLst>
            <pc:docMk/>
            <pc:sldMk cId="3073803895" sldId="267"/>
            <ac:spMk id="12" creationId="{459601AE-442F-43A0-978C-97463F9934BE}"/>
          </ac:spMkLst>
        </pc:spChg>
        <pc:spChg chg="del">
          <ac:chgData name="am i who" userId="4b6389a2c128101d" providerId="Windows Live" clId="Web-{5EC9D510-0A2B-4692-A018-2388A3F8641B}" dt="2020-08-05T10:06:21.812" v="176"/>
          <ac:spMkLst>
            <pc:docMk/>
            <pc:sldMk cId="3073803895" sldId="267"/>
            <ac:spMk id="13" creationId="{BAB69268-A041-4129-A6CE-7D8E1092F9CC}"/>
          </ac:spMkLst>
        </pc:spChg>
        <pc:spChg chg="del">
          <ac:chgData name="am i who" userId="4b6389a2c128101d" providerId="Windows Live" clId="Web-{5EC9D510-0A2B-4692-A018-2388A3F8641B}" dt="2020-08-05T10:06:21.812" v="175"/>
          <ac:spMkLst>
            <pc:docMk/>
            <pc:sldMk cId="3073803895" sldId="267"/>
            <ac:spMk id="14" creationId="{175A70CA-EBEB-4841-9881-902D8D78E1D9}"/>
          </ac:spMkLst>
        </pc:spChg>
        <pc:spChg chg="del">
          <ac:chgData name="am i who" userId="4b6389a2c128101d" providerId="Windows Live" clId="Web-{5EC9D510-0A2B-4692-A018-2388A3F8641B}" dt="2020-08-05T10:06:21.812" v="174"/>
          <ac:spMkLst>
            <pc:docMk/>
            <pc:sldMk cId="3073803895" sldId="267"/>
            <ac:spMk id="15" creationId="{30286EEC-E648-4B53-951C-722DC83A9078}"/>
          </ac:spMkLst>
        </pc:spChg>
        <pc:spChg chg="del">
          <ac:chgData name="am i who" userId="4b6389a2c128101d" providerId="Windows Live" clId="Web-{5EC9D510-0A2B-4692-A018-2388A3F8641B}" dt="2020-08-05T10:06:21.812" v="173"/>
          <ac:spMkLst>
            <pc:docMk/>
            <pc:sldMk cId="3073803895" sldId="267"/>
            <ac:spMk id="16" creationId="{4E861005-E049-4D89-B2DD-8542ABF881B2}"/>
          </ac:spMkLst>
        </pc:spChg>
        <pc:spChg chg="del">
          <ac:chgData name="am i who" userId="4b6389a2c128101d" providerId="Windows Live" clId="Web-{5EC9D510-0A2B-4692-A018-2388A3F8641B}" dt="2020-08-05T10:06:21.812" v="172"/>
          <ac:spMkLst>
            <pc:docMk/>
            <pc:sldMk cId="3073803895" sldId="267"/>
            <ac:spMk id="17" creationId="{D4527BC2-5ADF-4FFF-9E3D-2407F69D49C7}"/>
          </ac:spMkLst>
        </pc:spChg>
        <pc:spChg chg="del">
          <ac:chgData name="am i who" userId="4b6389a2c128101d" providerId="Windows Live" clId="Web-{5EC9D510-0A2B-4692-A018-2388A3F8641B}" dt="2020-08-05T10:06:21.812" v="171"/>
          <ac:spMkLst>
            <pc:docMk/>
            <pc:sldMk cId="3073803895" sldId="267"/>
            <ac:spMk id="18" creationId="{B41EBEE0-079B-4BE6-A530-D9D4C1F074B4}"/>
          </ac:spMkLst>
        </pc:spChg>
        <pc:spChg chg="del">
          <ac:chgData name="am i who" userId="4b6389a2c128101d" providerId="Windows Live" clId="Web-{5EC9D510-0A2B-4692-A018-2388A3F8641B}" dt="2020-08-05T10:06:21.812" v="170"/>
          <ac:spMkLst>
            <pc:docMk/>
            <pc:sldMk cId="3073803895" sldId="267"/>
            <ac:spMk id="19" creationId="{31EDBCF6-B774-4DF7-BF35-7E41E2512F3B}"/>
          </ac:spMkLst>
        </pc:spChg>
        <pc:spChg chg="del">
          <ac:chgData name="am i who" userId="4b6389a2c128101d" providerId="Windows Live" clId="Web-{5EC9D510-0A2B-4692-A018-2388A3F8641B}" dt="2020-08-05T10:06:21.812" v="169"/>
          <ac:spMkLst>
            <pc:docMk/>
            <pc:sldMk cId="3073803895" sldId="267"/>
            <ac:spMk id="20" creationId="{1BB55EBA-E062-477B-99B9-9E937243F42E}"/>
          </ac:spMkLst>
        </pc:spChg>
        <pc:spChg chg="del">
          <ac:chgData name="am i who" userId="4b6389a2c128101d" providerId="Windows Live" clId="Web-{5EC9D510-0A2B-4692-A018-2388A3F8641B}" dt="2020-08-05T10:06:21.812" v="168"/>
          <ac:spMkLst>
            <pc:docMk/>
            <pc:sldMk cId="3073803895" sldId="267"/>
            <ac:spMk id="21" creationId="{B974DD52-BF35-4579-9E52-2F7997E6C25C}"/>
          </ac:spMkLst>
        </pc:spChg>
        <pc:spChg chg="del">
          <ac:chgData name="am i who" userId="4b6389a2c128101d" providerId="Windows Live" clId="Web-{5EC9D510-0A2B-4692-A018-2388A3F8641B}" dt="2020-08-05T10:06:21.812" v="167"/>
          <ac:spMkLst>
            <pc:docMk/>
            <pc:sldMk cId="3073803895" sldId="267"/>
            <ac:spMk id="22" creationId="{E4F06F4A-A1E2-4BB2-9936-C95C06D4291D}"/>
          </ac:spMkLst>
        </pc:spChg>
        <pc:spChg chg="add mod">
          <ac:chgData name="am i who" userId="4b6389a2c128101d" providerId="Windows Live" clId="Web-{5EC9D510-0A2B-4692-A018-2388A3F8641B}" dt="2020-08-05T10:06:34.937" v="183" actId="1076"/>
          <ac:spMkLst>
            <pc:docMk/>
            <pc:sldMk cId="3073803895" sldId="267"/>
            <ac:spMk id="23" creationId="{D4B0C7D4-2D60-402F-A6F0-F9D096A8705D}"/>
          </ac:spMkLst>
        </pc:spChg>
        <pc:spChg chg="add mod">
          <ac:chgData name="am i who" userId="4b6389a2c128101d" providerId="Windows Live" clId="Web-{5EC9D510-0A2B-4692-A018-2388A3F8641B}" dt="2020-08-05T10:06:34.953" v="184" actId="1076"/>
          <ac:spMkLst>
            <pc:docMk/>
            <pc:sldMk cId="3073803895" sldId="267"/>
            <ac:spMk id="24" creationId="{0D6C842A-DB12-4797-A85B-4863AE0120B7}"/>
          </ac:spMkLst>
        </pc:spChg>
        <pc:spChg chg="add mod">
          <ac:chgData name="am i who" userId="4b6389a2c128101d" providerId="Windows Live" clId="Web-{5EC9D510-0A2B-4692-A018-2388A3F8641B}" dt="2020-08-05T10:06:34.968" v="185" actId="1076"/>
          <ac:spMkLst>
            <pc:docMk/>
            <pc:sldMk cId="3073803895" sldId="267"/>
            <ac:spMk id="25" creationId="{2159A8BA-6426-4B50-8607-079E9B3349C7}"/>
          </ac:spMkLst>
        </pc:spChg>
        <pc:spChg chg="add mod">
          <ac:chgData name="am i who" userId="4b6389a2c128101d" providerId="Windows Live" clId="Web-{5EC9D510-0A2B-4692-A018-2388A3F8641B}" dt="2020-08-05T10:06:35" v="186" actId="1076"/>
          <ac:spMkLst>
            <pc:docMk/>
            <pc:sldMk cId="3073803895" sldId="267"/>
            <ac:spMk id="26" creationId="{A9691F59-E1C0-4ADE-BC2D-162E1230FD86}"/>
          </ac:spMkLst>
        </pc:spChg>
        <pc:spChg chg="add mod">
          <ac:chgData name="am i who" userId="4b6389a2c128101d" providerId="Windows Live" clId="Web-{5EC9D510-0A2B-4692-A018-2388A3F8641B}" dt="2020-08-05T10:06:35.015" v="187" actId="1076"/>
          <ac:spMkLst>
            <pc:docMk/>
            <pc:sldMk cId="3073803895" sldId="267"/>
            <ac:spMk id="27" creationId="{4CE4A5DF-6D55-42F3-AAE8-3769B95BBB58}"/>
          </ac:spMkLst>
        </pc:spChg>
        <pc:spChg chg="add mod">
          <ac:chgData name="am i who" userId="4b6389a2c128101d" providerId="Windows Live" clId="Web-{5EC9D510-0A2B-4692-A018-2388A3F8641B}" dt="2020-08-05T10:06:35.032" v="188" actId="1076"/>
          <ac:spMkLst>
            <pc:docMk/>
            <pc:sldMk cId="3073803895" sldId="267"/>
            <ac:spMk id="28" creationId="{3D65231A-E200-4B3C-97F1-FB2D89F09E37}"/>
          </ac:spMkLst>
        </pc:spChg>
        <pc:spChg chg="add mod">
          <ac:chgData name="am i who" userId="4b6389a2c128101d" providerId="Windows Live" clId="Web-{5EC9D510-0A2B-4692-A018-2388A3F8641B}" dt="2020-08-05T10:06:35.046" v="189" actId="1076"/>
          <ac:spMkLst>
            <pc:docMk/>
            <pc:sldMk cId="3073803895" sldId="267"/>
            <ac:spMk id="29" creationId="{E18147DC-07BC-4B0B-AFDC-21319F17D9E5}"/>
          </ac:spMkLst>
        </pc:spChg>
        <pc:spChg chg="add mod">
          <ac:chgData name="am i who" userId="4b6389a2c128101d" providerId="Windows Live" clId="Web-{5EC9D510-0A2B-4692-A018-2388A3F8641B}" dt="2020-08-05T10:06:35.079" v="190" actId="1076"/>
          <ac:spMkLst>
            <pc:docMk/>
            <pc:sldMk cId="3073803895" sldId="267"/>
            <ac:spMk id="30" creationId="{DDEFEBD6-DACD-4DAD-A39B-6B089C349216}"/>
          </ac:spMkLst>
        </pc:spChg>
        <pc:spChg chg="add mod">
          <ac:chgData name="am i who" userId="4b6389a2c128101d" providerId="Windows Live" clId="Web-{5EC9D510-0A2B-4692-A018-2388A3F8641B}" dt="2020-08-05T10:06:35.093" v="191" actId="1076"/>
          <ac:spMkLst>
            <pc:docMk/>
            <pc:sldMk cId="3073803895" sldId="267"/>
            <ac:spMk id="31" creationId="{6DE0597B-3968-48F7-962D-82E0B7897C9B}"/>
          </ac:spMkLst>
        </pc:spChg>
        <pc:spChg chg="add mod">
          <ac:chgData name="am i who" userId="4b6389a2c128101d" providerId="Windows Live" clId="Web-{5EC9D510-0A2B-4692-A018-2388A3F8641B}" dt="2020-08-05T10:06:35.109" v="192" actId="1076"/>
          <ac:spMkLst>
            <pc:docMk/>
            <pc:sldMk cId="3073803895" sldId="267"/>
            <ac:spMk id="32" creationId="{B7930072-05E3-49AD-A076-ADA8317E11E2}"/>
          </ac:spMkLst>
        </pc:spChg>
        <pc:spChg chg="add mod">
          <ac:chgData name="am i who" userId="4b6389a2c128101d" providerId="Windows Live" clId="Web-{5EC9D510-0A2B-4692-A018-2388A3F8641B}" dt="2020-08-05T10:06:35.125" v="193" actId="1076"/>
          <ac:spMkLst>
            <pc:docMk/>
            <pc:sldMk cId="3073803895" sldId="267"/>
            <ac:spMk id="33" creationId="{78EC7C68-8BA2-4F35-B540-5D7F98D23626}"/>
          </ac:spMkLst>
        </pc:spChg>
        <pc:spChg chg="add mod">
          <ac:chgData name="am i who" userId="4b6389a2c128101d" providerId="Windows Live" clId="Web-{5EC9D510-0A2B-4692-A018-2388A3F8641B}" dt="2020-08-05T10:06:35.140" v="194" actId="1076"/>
          <ac:spMkLst>
            <pc:docMk/>
            <pc:sldMk cId="3073803895" sldId="267"/>
            <ac:spMk id="34" creationId="{04E69486-5E4A-4508-9EB7-99FB18523481}"/>
          </ac:spMkLst>
        </pc:spChg>
        <pc:spChg chg="add mod">
          <ac:chgData name="am i who" userId="4b6389a2c128101d" providerId="Windows Live" clId="Web-{5EC9D510-0A2B-4692-A018-2388A3F8641B}" dt="2020-08-05T10:06:35.172" v="195" actId="1076"/>
          <ac:spMkLst>
            <pc:docMk/>
            <pc:sldMk cId="3073803895" sldId="267"/>
            <ac:spMk id="35" creationId="{B32F4E94-5B6B-406D-84A1-2A113AB9AE32}"/>
          </ac:spMkLst>
        </pc:spChg>
        <pc:spChg chg="add mod">
          <ac:chgData name="am i who" userId="4b6389a2c128101d" providerId="Windows Live" clId="Web-{5EC9D510-0A2B-4692-A018-2388A3F8641B}" dt="2020-08-05T10:06:35.187" v="196" actId="1076"/>
          <ac:spMkLst>
            <pc:docMk/>
            <pc:sldMk cId="3073803895" sldId="267"/>
            <ac:spMk id="36" creationId="{3F8E193A-0422-401F-ACDD-1AAE8F65E785}"/>
          </ac:spMkLst>
        </pc:spChg>
        <pc:spChg chg="add mod">
          <ac:chgData name="am i who" userId="4b6389a2c128101d" providerId="Windows Live" clId="Web-{5EC9D510-0A2B-4692-A018-2388A3F8641B}" dt="2020-08-05T10:06:35.203" v="197" actId="1076"/>
          <ac:spMkLst>
            <pc:docMk/>
            <pc:sldMk cId="3073803895" sldId="267"/>
            <ac:spMk id="37" creationId="{F0472CF8-FC84-48F0-8FEB-CDE69C6E094D}"/>
          </ac:spMkLst>
        </pc:spChg>
        <pc:spChg chg="add mod">
          <ac:chgData name="am i who" userId="4b6389a2c128101d" providerId="Windows Live" clId="Web-{5EC9D510-0A2B-4692-A018-2388A3F8641B}" dt="2020-08-05T10:06:35.220" v="198" actId="1076"/>
          <ac:spMkLst>
            <pc:docMk/>
            <pc:sldMk cId="3073803895" sldId="267"/>
            <ac:spMk id="38" creationId="{D58FE9A2-E120-49AF-8545-9F565F43D1F7}"/>
          </ac:spMkLst>
        </pc:spChg>
        <pc:spChg chg="add mod">
          <ac:chgData name="am i who" userId="4b6389a2c128101d" providerId="Windows Live" clId="Web-{5EC9D510-0A2B-4692-A018-2388A3F8641B}" dt="2020-08-05T10:06:35.234" v="199" actId="1076"/>
          <ac:spMkLst>
            <pc:docMk/>
            <pc:sldMk cId="3073803895" sldId="267"/>
            <ac:spMk id="39" creationId="{69B7CA88-D09C-4FC9-BE55-9C5E467A9243}"/>
          </ac:spMkLst>
        </pc:spChg>
        <pc:spChg chg="add mod">
          <ac:chgData name="am i who" userId="4b6389a2c128101d" providerId="Windows Live" clId="Web-{5EC9D510-0A2B-4692-A018-2388A3F8641B}" dt="2020-08-05T10:06:35.250" v="200" actId="1076"/>
          <ac:spMkLst>
            <pc:docMk/>
            <pc:sldMk cId="3073803895" sldId="267"/>
            <ac:spMk id="40" creationId="{28CF9E9B-7B1C-45D3-B623-F737C4907A39}"/>
          </ac:spMkLst>
        </pc:spChg>
        <pc:spChg chg="add mod">
          <ac:chgData name="am i who" userId="4b6389a2c128101d" providerId="Windows Live" clId="Web-{5EC9D510-0A2B-4692-A018-2388A3F8641B}" dt="2020-08-05T10:06:35.265" v="201" actId="1076"/>
          <ac:spMkLst>
            <pc:docMk/>
            <pc:sldMk cId="3073803895" sldId="267"/>
            <ac:spMk id="41" creationId="{3376E895-4749-4ABA-BF09-012256543C20}"/>
          </ac:spMkLst>
        </pc:spChg>
        <pc:spChg chg="add mod">
          <ac:chgData name="am i who" userId="4b6389a2c128101d" providerId="Windows Live" clId="Web-{5EC9D510-0A2B-4692-A018-2388A3F8641B}" dt="2020-08-05T10:06:35.282" v="202" actId="1076"/>
          <ac:spMkLst>
            <pc:docMk/>
            <pc:sldMk cId="3073803895" sldId="267"/>
            <ac:spMk id="42" creationId="{A0C63F89-C25B-425D-8489-8AD20FABE89A}"/>
          </ac:spMkLst>
        </pc:spChg>
        <pc:spChg chg="add mod">
          <ac:chgData name="am i who" userId="4b6389a2c128101d" providerId="Windows Live" clId="Web-{5EC9D510-0A2B-4692-A018-2388A3F8641B}" dt="2020-08-05T10:06:35.296" v="203" actId="1076"/>
          <ac:spMkLst>
            <pc:docMk/>
            <pc:sldMk cId="3073803895" sldId="267"/>
            <ac:spMk id="43" creationId="{B6B09D27-6788-4FBB-BAFE-1E0D026CA8BA}"/>
          </ac:spMkLst>
        </pc:spChg>
        <pc:spChg chg="add mod">
          <ac:chgData name="am i who" userId="4b6389a2c128101d" providerId="Windows Live" clId="Web-{5EC9D510-0A2B-4692-A018-2388A3F8641B}" dt="2020-08-05T10:06:35.312" v="204" actId="1076"/>
          <ac:spMkLst>
            <pc:docMk/>
            <pc:sldMk cId="3073803895" sldId="267"/>
            <ac:spMk id="44" creationId="{4CC82DC4-70EB-4EEE-8CE8-05677076BDD6}"/>
          </ac:spMkLst>
        </pc:spChg>
      </pc:sldChg>
      <pc:sldChg chg="addSp delSp modSp add replId">
        <pc:chgData name="am i who" userId="4b6389a2c128101d" providerId="Windows Live" clId="Web-{5EC9D510-0A2B-4692-A018-2388A3F8641B}" dt="2020-08-05T10:30:34.277" v="601"/>
        <pc:sldMkLst>
          <pc:docMk/>
          <pc:sldMk cId="2576384334" sldId="268"/>
        </pc:sldMkLst>
        <pc:spChg chg="mod">
          <ac:chgData name="am i who" userId="4b6389a2c128101d" providerId="Windows Live" clId="Web-{5EC9D510-0A2B-4692-A018-2388A3F8641B}" dt="2020-08-05T10:07:11.251" v="236" actId="20577"/>
          <ac:spMkLst>
            <pc:docMk/>
            <pc:sldMk cId="2576384334" sldId="268"/>
            <ac:spMk id="2" creationId="{00000000-0000-0000-0000-000000000000}"/>
          </ac:spMkLst>
        </pc:spChg>
        <pc:spChg chg="del">
          <ac:chgData name="am i who" userId="4b6389a2c128101d" providerId="Windows Live" clId="Web-{5EC9D510-0A2B-4692-A018-2388A3F8641B}" dt="2020-08-05T10:30:34.277" v="601"/>
          <ac:spMkLst>
            <pc:docMk/>
            <pc:sldMk cId="2576384334" sldId="268"/>
            <ac:spMk id="4" creationId="{00000000-0000-0000-0000-000000000000}"/>
          </ac:spMkLst>
        </pc:spChg>
        <pc:spChg chg="del">
          <ac:chgData name="am i who" userId="4b6389a2c128101d" providerId="Windows Live" clId="Web-{5EC9D510-0A2B-4692-A018-2388A3F8641B}" dt="2020-08-05T10:07:06.189" v="227"/>
          <ac:spMkLst>
            <pc:docMk/>
            <pc:sldMk cId="2576384334" sldId="268"/>
            <ac:spMk id="23" creationId="{D4B0C7D4-2D60-402F-A6F0-F9D096A8705D}"/>
          </ac:spMkLst>
        </pc:spChg>
        <pc:spChg chg="del">
          <ac:chgData name="am i who" userId="4b6389a2c128101d" providerId="Windows Live" clId="Web-{5EC9D510-0A2B-4692-A018-2388A3F8641B}" dt="2020-08-05T10:07:06.189" v="226"/>
          <ac:spMkLst>
            <pc:docMk/>
            <pc:sldMk cId="2576384334" sldId="268"/>
            <ac:spMk id="24" creationId="{0D6C842A-DB12-4797-A85B-4863AE0120B7}"/>
          </ac:spMkLst>
        </pc:spChg>
        <pc:spChg chg="del">
          <ac:chgData name="am i who" userId="4b6389a2c128101d" providerId="Windows Live" clId="Web-{5EC9D510-0A2B-4692-A018-2388A3F8641B}" dt="2020-08-05T10:07:06.189" v="225"/>
          <ac:spMkLst>
            <pc:docMk/>
            <pc:sldMk cId="2576384334" sldId="268"/>
            <ac:spMk id="25" creationId="{2159A8BA-6426-4B50-8607-079E9B3349C7}"/>
          </ac:spMkLst>
        </pc:spChg>
        <pc:spChg chg="del">
          <ac:chgData name="am i who" userId="4b6389a2c128101d" providerId="Windows Live" clId="Web-{5EC9D510-0A2B-4692-A018-2388A3F8641B}" dt="2020-08-05T10:07:06.189" v="224"/>
          <ac:spMkLst>
            <pc:docMk/>
            <pc:sldMk cId="2576384334" sldId="268"/>
            <ac:spMk id="26" creationId="{A9691F59-E1C0-4ADE-BC2D-162E1230FD86}"/>
          </ac:spMkLst>
        </pc:spChg>
        <pc:spChg chg="del">
          <ac:chgData name="am i who" userId="4b6389a2c128101d" providerId="Windows Live" clId="Web-{5EC9D510-0A2B-4692-A018-2388A3F8641B}" dt="2020-08-05T10:07:06.189" v="223"/>
          <ac:spMkLst>
            <pc:docMk/>
            <pc:sldMk cId="2576384334" sldId="268"/>
            <ac:spMk id="27" creationId="{4CE4A5DF-6D55-42F3-AAE8-3769B95BBB58}"/>
          </ac:spMkLst>
        </pc:spChg>
        <pc:spChg chg="del">
          <ac:chgData name="am i who" userId="4b6389a2c128101d" providerId="Windows Live" clId="Web-{5EC9D510-0A2B-4692-A018-2388A3F8641B}" dt="2020-08-05T10:07:06.189" v="222"/>
          <ac:spMkLst>
            <pc:docMk/>
            <pc:sldMk cId="2576384334" sldId="268"/>
            <ac:spMk id="28" creationId="{3D65231A-E200-4B3C-97F1-FB2D89F09E37}"/>
          </ac:spMkLst>
        </pc:spChg>
        <pc:spChg chg="del">
          <ac:chgData name="am i who" userId="4b6389a2c128101d" providerId="Windows Live" clId="Web-{5EC9D510-0A2B-4692-A018-2388A3F8641B}" dt="2020-08-05T10:07:06.189" v="221"/>
          <ac:spMkLst>
            <pc:docMk/>
            <pc:sldMk cId="2576384334" sldId="268"/>
            <ac:spMk id="29" creationId="{E18147DC-07BC-4B0B-AFDC-21319F17D9E5}"/>
          </ac:spMkLst>
        </pc:spChg>
        <pc:spChg chg="del">
          <ac:chgData name="am i who" userId="4b6389a2c128101d" providerId="Windows Live" clId="Web-{5EC9D510-0A2B-4692-A018-2388A3F8641B}" dt="2020-08-05T10:07:06.189" v="220"/>
          <ac:spMkLst>
            <pc:docMk/>
            <pc:sldMk cId="2576384334" sldId="268"/>
            <ac:spMk id="30" creationId="{DDEFEBD6-DACD-4DAD-A39B-6B089C349216}"/>
          </ac:spMkLst>
        </pc:spChg>
        <pc:spChg chg="del">
          <ac:chgData name="am i who" userId="4b6389a2c128101d" providerId="Windows Live" clId="Web-{5EC9D510-0A2B-4692-A018-2388A3F8641B}" dt="2020-08-05T10:07:06.173" v="219"/>
          <ac:spMkLst>
            <pc:docMk/>
            <pc:sldMk cId="2576384334" sldId="268"/>
            <ac:spMk id="31" creationId="{6DE0597B-3968-48F7-962D-82E0B7897C9B}"/>
          </ac:spMkLst>
        </pc:spChg>
        <pc:spChg chg="del">
          <ac:chgData name="am i who" userId="4b6389a2c128101d" providerId="Windows Live" clId="Web-{5EC9D510-0A2B-4692-A018-2388A3F8641B}" dt="2020-08-05T10:07:06.173" v="218"/>
          <ac:spMkLst>
            <pc:docMk/>
            <pc:sldMk cId="2576384334" sldId="268"/>
            <ac:spMk id="32" creationId="{B7930072-05E3-49AD-A076-ADA8317E11E2}"/>
          </ac:spMkLst>
        </pc:spChg>
        <pc:spChg chg="del">
          <ac:chgData name="am i who" userId="4b6389a2c128101d" providerId="Windows Live" clId="Web-{5EC9D510-0A2B-4692-A018-2388A3F8641B}" dt="2020-08-05T10:07:06.173" v="217"/>
          <ac:spMkLst>
            <pc:docMk/>
            <pc:sldMk cId="2576384334" sldId="268"/>
            <ac:spMk id="33" creationId="{78EC7C68-8BA2-4F35-B540-5D7F98D23626}"/>
          </ac:spMkLst>
        </pc:spChg>
        <pc:spChg chg="del">
          <ac:chgData name="am i who" userId="4b6389a2c128101d" providerId="Windows Live" clId="Web-{5EC9D510-0A2B-4692-A018-2388A3F8641B}" dt="2020-08-05T10:07:06.173" v="216"/>
          <ac:spMkLst>
            <pc:docMk/>
            <pc:sldMk cId="2576384334" sldId="268"/>
            <ac:spMk id="34" creationId="{04E69486-5E4A-4508-9EB7-99FB18523481}"/>
          </ac:spMkLst>
        </pc:spChg>
        <pc:spChg chg="del">
          <ac:chgData name="am i who" userId="4b6389a2c128101d" providerId="Windows Live" clId="Web-{5EC9D510-0A2B-4692-A018-2388A3F8641B}" dt="2020-08-05T10:07:06.173" v="215"/>
          <ac:spMkLst>
            <pc:docMk/>
            <pc:sldMk cId="2576384334" sldId="268"/>
            <ac:spMk id="35" creationId="{B32F4E94-5B6B-406D-84A1-2A113AB9AE32}"/>
          </ac:spMkLst>
        </pc:spChg>
        <pc:spChg chg="del">
          <ac:chgData name="am i who" userId="4b6389a2c128101d" providerId="Windows Live" clId="Web-{5EC9D510-0A2B-4692-A018-2388A3F8641B}" dt="2020-08-05T10:07:06.173" v="214"/>
          <ac:spMkLst>
            <pc:docMk/>
            <pc:sldMk cId="2576384334" sldId="268"/>
            <ac:spMk id="36" creationId="{3F8E193A-0422-401F-ACDD-1AAE8F65E785}"/>
          </ac:spMkLst>
        </pc:spChg>
        <pc:spChg chg="del">
          <ac:chgData name="am i who" userId="4b6389a2c128101d" providerId="Windows Live" clId="Web-{5EC9D510-0A2B-4692-A018-2388A3F8641B}" dt="2020-08-05T10:07:06.173" v="213"/>
          <ac:spMkLst>
            <pc:docMk/>
            <pc:sldMk cId="2576384334" sldId="268"/>
            <ac:spMk id="37" creationId="{F0472CF8-FC84-48F0-8FEB-CDE69C6E094D}"/>
          </ac:spMkLst>
        </pc:spChg>
        <pc:spChg chg="del">
          <ac:chgData name="am i who" userId="4b6389a2c128101d" providerId="Windows Live" clId="Web-{5EC9D510-0A2B-4692-A018-2388A3F8641B}" dt="2020-08-05T10:07:06.173" v="212"/>
          <ac:spMkLst>
            <pc:docMk/>
            <pc:sldMk cId="2576384334" sldId="268"/>
            <ac:spMk id="38" creationId="{D58FE9A2-E120-49AF-8545-9F565F43D1F7}"/>
          </ac:spMkLst>
        </pc:spChg>
        <pc:spChg chg="del">
          <ac:chgData name="am i who" userId="4b6389a2c128101d" providerId="Windows Live" clId="Web-{5EC9D510-0A2B-4692-A018-2388A3F8641B}" dt="2020-08-05T10:07:06.173" v="211"/>
          <ac:spMkLst>
            <pc:docMk/>
            <pc:sldMk cId="2576384334" sldId="268"/>
            <ac:spMk id="39" creationId="{69B7CA88-D09C-4FC9-BE55-9C5E467A9243}"/>
          </ac:spMkLst>
        </pc:spChg>
        <pc:spChg chg="del">
          <ac:chgData name="am i who" userId="4b6389a2c128101d" providerId="Windows Live" clId="Web-{5EC9D510-0A2B-4692-A018-2388A3F8641B}" dt="2020-08-05T10:07:06.173" v="210"/>
          <ac:spMkLst>
            <pc:docMk/>
            <pc:sldMk cId="2576384334" sldId="268"/>
            <ac:spMk id="40" creationId="{28CF9E9B-7B1C-45D3-B623-F737C4907A39}"/>
          </ac:spMkLst>
        </pc:spChg>
        <pc:spChg chg="del">
          <ac:chgData name="am i who" userId="4b6389a2c128101d" providerId="Windows Live" clId="Web-{5EC9D510-0A2B-4692-A018-2388A3F8641B}" dt="2020-08-05T10:07:06.173" v="209"/>
          <ac:spMkLst>
            <pc:docMk/>
            <pc:sldMk cId="2576384334" sldId="268"/>
            <ac:spMk id="41" creationId="{3376E895-4749-4ABA-BF09-012256543C20}"/>
          </ac:spMkLst>
        </pc:spChg>
        <pc:spChg chg="del">
          <ac:chgData name="am i who" userId="4b6389a2c128101d" providerId="Windows Live" clId="Web-{5EC9D510-0A2B-4692-A018-2388A3F8641B}" dt="2020-08-05T10:07:06.173" v="208"/>
          <ac:spMkLst>
            <pc:docMk/>
            <pc:sldMk cId="2576384334" sldId="268"/>
            <ac:spMk id="42" creationId="{A0C63F89-C25B-425D-8489-8AD20FABE89A}"/>
          </ac:spMkLst>
        </pc:spChg>
        <pc:spChg chg="del">
          <ac:chgData name="am i who" userId="4b6389a2c128101d" providerId="Windows Live" clId="Web-{5EC9D510-0A2B-4692-A018-2388A3F8641B}" dt="2020-08-05T10:07:06.173" v="207"/>
          <ac:spMkLst>
            <pc:docMk/>
            <pc:sldMk cId="2576384334" sldId="268"/>
            <ac:spMk id="43" creationId="{B6B09D27-6788-4FBB-BAFE-1E0D026CA8BA}"/>
          </ac:spMkLst>
        </pc:spChg>
        <pc:spChg chg="del">
          <ac:chgData name="am i who" userId="4b6389a2c128101d" providerId="Windows Live" clId="Web-{5EC9D510-0A2B-4692-A018-2388A3F8641B}" dt="2020-08-05T10:07:06.173" v="206"/>
          <ac:spMkLst>
            <pc:docMk/>
            <pc:sldMk cId="2576384334" sldId="268"/>
            <ac:spMk id="44" creationId="{4CC82DC4-70EB-4EEE-8CE8-05677076BDD6}"/>
          </ac:spMkLst>
        </pc:spChg>
        <pc:spChg chg="add mod">
          <ac:chgData name="am i who" userId="4b6389a2c128101d" providerId="Windows Live" clId="Web-{5EC9D510-0A2B-4692-A018-2388A3F8641B}" dt="2020-08-05T10:07:28.893" v="240" actId="1076"/>
          <ac:spMkLst>
            <pc:docMk/>
            <pc:sldMk cId="2576384334" sldId="268"/>
            <ac:spMk id="45" creationId="{28474C14-6416-4DF4-9930-C0FD15F704CC}"/>
          </ac:spMkLst>
        </pc:spChg>
        <pc:spChg chg="add mod">
          <ac:chgData name="am i who" userId="4b6389a2c128101d" providerId="Windows Live" clId="Web-{5EC9D510-0A2B-4692-A018-2388A3F8641B}" dt="2020-08-05T10:07:28.909" v="241" actId="1076"/>
          <ac:spMkLst>
            <pc:docMk/>
            <pc:sldMk cId="2576384334" sldId="268"/>
            <ac:spMk id="46" creationId="{9BEDC4E4-A30E-4D4A-9349-76A3B2F2C506}"/>
          </ac:spMkLst>
        </pc:spChg>
        <pc:spChg chg="add mod">
          <ac:chgData name="am i who" userId="4b6389a2c128101d" providerId="Windows Live" clId="Web-{5EC9D510-0A2B-4692-A018-2388A3F8641B}" dt="2020-08-05T10:07:28.924" v="242" actId="1076"/>
          <ac:spMkLst>
            <pc:docMk/>
            <pc:sldMk cId="2576384334" sldId="268"/>
            <ac:spMk id="47" creationId="{5B1EB9A7-08D5-45D1-AD56-9A0CE461B8B1}"/>
          </ac:spMkLst>
        </pc:spChg>
        <pc:spChg chg="add mod">
          <ac:chgData name="am i who" userId="4b6389a2c128101d" providerId="Windows Live" clId="Web-{5EC9D510-0A2B-4692-A018-2388A3F8641B}" dt="2020-08-05T10:07:28.940" v="243" actId="1076"/>
          <ac:spMkLst>
            <pc:docMk/>
            <pc:sldMk cId="2576384334" sldId="268"/>
            <ac:spMk id="48" creationId="{070367C0-0905-4233-AE17-75D14FE24C66}"/>
          </ac:spMkLst>
        </pc:spChg>
        <pc:spChg chg="add mod">
          <ac:chgData name="am i who" userId="4b6389a2c128101d" providerId="Windows Live" clId="Web-{5EC9D510-0A2B-4692-A018-2388A3F8641B}" dt="2020-08-05T10:07:28.971" v="244" actId="1076"/>
          <ac:spMkLst>
            <pc:docMk/>
            <pc:sldMk cId="2576384334" sldId="268"/>
            <ac:spMk id="49" creationId="{8D4845D9-9672-4C0B-9434-8BEA0275EAAD}"/>
          </ac:spMkLst>
        </pc:spChg>
        <pc:spChg chg="add mod">
          <ac:chgData name="am i who" userId="4b6389a2c128101d" providerId="Windows Live" clId="Web-{5EC9D510-0A2B-4692-A018-2388A3F8641B}" dt="2020-08-05T10:07:28.987" v="245" actId="1076"/>
          <ac:spMkLst>
            <pc:docMk/>
            <pc:sldMk cId="2576384334" sldId="268"/>
            <ac:spMk id="50" creationId="{E93F03E9-B6F3-4D92-9E22-B8379B42CF3B}"/>
          </ac:spMkLst>
        </pc:spChg>
        <pc:spChg chg="add mod">
          <ac:chgData name="am i who" userId="4b6389a2c128101d" providerId="Windows Live" clId="Web-{5EC9D510-0A2B-4692-A018-2388A3F8641B}" dt="2020-08-05T10:07:29.018" v="246" actId="1076"/>
          <ac:spMkLst>
            <pc:docMk/>
            <pc:sldMk cId="2576384334" sldId="268"/>
            <ac:spMk id="51" creationId="{E67E4004-5882-4852-935C-8C01932C4F5A}"/>
          </ac:spMkLst>
        </pc:spChg>
        <pc:spChg chg="add mod">
          <ac:chgData name="am i who" userId="4b6389a2c128101d" providerId="Windows Live" clId="Web-{5EC9D510-0A2B-4692-A018-2388A3F8641B}" dt="2020-08-05T10:07:29.049" v="247" actId="1076"/>
          <ac:spMkLst>
            <pc:docMk/>
            <pc:sldMk cId="2576384334" sldId="268"/>
            <ac:spMk id="52" creationId="{EFA0E9DE-1E32-47F5-82DD-B05B4CE21EDB}"/>
          </ac:spMkLst>
        </pc:spChg>
        <pc:spChg chg="add mod">
          <ac:chgData name="am i who" userId="4b6389a2c128101d" providerId="Windows Live" clId="Web-{5EC9D510-0A2B-4692-A018-2388A3F8641B}" dt="2020-08-05T10:07:29.080" v="248" actId="1076"/>
          <ac:spMkLst>
            <pc:docMk/>
            <pc:sldMk cId="2576384334" sldId="268"/>
            <ac:spMk id="53" creationId="{45356FCA-FD21-45E4-BC99-2656386F0E95}"/>
          </ac:spMkLst>
        </pc:spChg>
        <pc:spChg chg="add mod">
          <ac:chgData name="am i who" userId="4b6389a2c128101d" providerId="Windows Live" clId="Web-{5EC9D510-0A2B-4692-A018-2388A3F8641B}" dt="2020-08-05T10:07:29.096" v="249" actId="1076"/>
          <ac:spMkLst>
            <pc:docMk/>
            <pc:sldMk cId="2576384334" sldId="268"/>
            <ac:spMk id="54" creationId="{6928698B-3D89-44AA-8385-12109F9CA83C}"/>
          </ac:spMkLst>
        </pc:spChg>
        <pc:spChg chg="add mod">
          <ac:chgData name="am i who" userId="4b6389a2c128101d" providerId="Windows Live" clId="Web-{5EC9D510-0A2B-4692-A018-2388A3F8641B}" dt="2020-08-05T10:07:29.127" v="250" actId="1076"/>
          <ac:spMkLst>
            <pc:docMk/>
            <pc:sldMk cId="2576384334" sldId="268"/>
            <ac:spMk id="55" creationId="{CF3CE827-AC1C-4270-BAE9-C32D37C9F3B2}"/>
          </ac:spMkLst>
        </pc:spChg>
        <pc:spChg chg="add mod">
          <ac:chgData name="am i who" userId="4b6389a2c128101d" providerId="Windows Live" clId="Web-{5EC9D510-0A2B-4692-A018-2388A3F8641B}" dt="2020-08-05T10:07:29.159" v="251" actId="1076"/>
          <ac:spMkLst>
            <pc:docMk/>
            <pc:sldMk cId="2576384334" sldId="268"/>
            <ac:spMk id="56" creationId="{E4813704-77ED-441A-A889-39A541F4A923}"/>
          </ac:spMkLst>
        </pc:spChg>
        <pc:spChg chg="add mod">
          <ac:chgData name="am i who" userId="4b6389a2c128101d" providerId="Windows Live" clId="Web-{5EC9D510-0A2B-4692-A018-2388A3F8641B}" dt="2020-08-05T10:07:29.174" v="252" actId="1076"/>
          <ac:spMkLst>
            <pc:docMk/>
            <pc:sldMk cId="2576384334" sldId="268"/>
            <ac:spMk id="57" creationId="{65580918-A6A9-4D73-93C6-76EBA09D2D71}"/>
          </ac:spMkLst>
        </pc:spChg>
        <pc:spChg chg="add mod">
          <ac:chgData name="am i who" userId="4b6389a2c128101d" providerId="Windows Live" clId="Web-{5EC9D510-0A2B-4692-A018-2388A3F8641B}" dt="2020-08-05T10:07:29.205" v="253" actId="1076"/>
          <ac:spMkLst>
            <pc:docMk/>
            <pc:sldMk cId="2576384334" sldId="268"/>
            <ac:spMk id="58" creationId="{FB734EBA-DDAB-4F14-AD82-98D2FC5CFBEA}"/>
          </ac:spMkLst>
        </pc:spChg>
        <pc:spChg chg="add mod">
          <ac:chgData name="am i who" userId="4b6389a2c128101d" providerId="Windows Live" clId="Web-{5EC9D510-0A2B-4692-A018-2388A3F8641B}" dt="2020-08-05T10:07:29.221" v="254" actId="1076"/>
          <ac:spMkLst>
            <pc:docMk/>
            <pc:sldMk cId="2576384334" sldId="268"/>
            <ac:spMk id="59" creationId="{0BEC2B28-48B6-4BD9-901F-ADEF32B7B837}"/>
          </ac:spMkLst>
        </pc:spChg>
        <pc:spChg chg="add mod">
          <ac:chgData name="am i who" userId="4b6389a2c128101d" providerId="Windows Live" clId="Web-{5EC9D510-0A2B-4692-A018-2388A3F8641B}" dt="2020-08-05T10:07:29.252" v="255" actId="1076"/>
          <ac:spMkLst>
            <pc:docMk/>
            <pc:sldMk cId="2576384334" sldId="268"/>
            <ac:spMk id="60" creationId="{AFB1B8EC-24FF-4910-94C2-C0FE1BFF3E4E}"/>
          </ac:spMkLst>
        </pc:spChg>
        <pc:spChg chg="add mod">
          <ac:chgData name="am i who" userId="4b6389a2c128101d" providerId="Windows Live" clId="Web-{5EC9D510-0A2B-4692-A018-2388A3F8641B}" dt="2020-08-05T10:07:29.268" v="256" actId="1076"/>
          <ac:spMkLst>
            <pc:docMk/>
            <pc:sldMk cId="2576384334" sldId="268"/>
            <ac:spMk id="61" creationId="{8E538E6D-0901-416F-BD05-F07BFCD2869C}"/>
          </ac:spMkLst>
        </pc:spChg>
        <pc:spChg chg="add mod">
          <ac:chgData name="am i who" userId="4b6389a2c128101d" providerId="Windows Live" clId="Web-{5EC9D510-0A2B-4692-A018-2388A3F8641B}" dt="2020-08-05T10:07:29.284" v="257" actId="1076"/>
          <ac:spMkLst>
            <pc:docMk/>
            <pc:sldMk cId="2576384334" sldId="268"/>
            <ac:spMk id="62" creationId="{93BA0D79-5C80-409E-9834-6E08DB85E0D5}"/>
          </ac:spMkLst>
        </pc:spChg>
        <pc:spChg chg="add mod">
          <ac:chgData name="am i who" userId="4b6389a2c128101d" providerId="Windows Live" clId="Web-{5EC9D510-0A2B-4692-A018-2388A3F8641B}" dt="2020-08-05T10:07:29.299" v="258" actId="1076"/>
          <ac:spMkLst>
            <pc:docMk/>
            <pc:sldMk cId="2576384334" sldId="268"/>
            <ac:spMk id="63" creationId="{3749CDA8-8321-4320-AE93-F8352A4B60CE}"/>
          </ac:spMkLst>
        </pc:spChg>
        <pc:spChg chg="add mod">
          <ac:chgData name="am i who" userId="4b6389a2c128101d" providerId="Windows Live" clId="Web-{5EC9D510-0A2B-4692-A018-2388A3F8641B}" dt="2020-08-05T10:07:29.315" v="259" actId="1076"/>
          <ac:spMkLst>
            <pc:docMk/>
            <pc:sldMk cId="2576384334" sldId="268"/>
            <ac:spMk id="64" creationId="{DD5D3F35-FA3F-4A46-A9C4-708C627152FA}"/>
          </ac:spMkLst>
        </pc:spChg>
        <pc:spChg chg="add mod">
          <ac:chgData name="am i who" userId="4b6389a2c128101d" providerId="Windows Live" clId="Web-{5EC9D510-0A2B-4692-A018-2388A3F8641B}" dt="2020-08-05T10:07:29.346" v="260" actId="1076"/>
          <ac:spMkLst>
            <pc:docMk/>
            <pc:sldMk cId="2576384334" sldId="268"/>
            <ac:spMk id="65" creationId="{4CB0AE72-28C0-4A81-B414-E8D0691684B3}"/>
          </ac:spMkLst>
        </pc:spChg>
        <pc:spChg chg="add mod">
          <ac:chgData name="am i who" userId="4b6389a2c128101d" providerId="Windows Live" clId="Web-{5EC9D510-0A2B-4692-A018-2388A3F8641B}" dt="2020-08-05T10:07:29.362" v="261" actId="1076"/>
          <ac:spMkLst>
            <pc:docMk/>
            <pc:sldMk cId="2576384334" sldId="268"/>
            <ac:spMk id="66" creationId="{24F4F949-7C6F-4754-8A81-D0345BD2E4AA}"/>
          </ac:spMkLst>
        </pc:spChg>
        <pc:spChg chg="add mod">
          <ac:chgData name="am i who" userId="4b6389a2c128101d" providerId="Windows Live" clId="Web-{5EC9D510-0A2B-4692-A018-2388A3F8641B}" dt="2020-08-05T10:07:29.377" v="262" actId="1076"/>
          <ac:spMkLst>
            <pc:docMk/>
            <pc:sldMk cId="2576384334" sldId="268"/>
            <ac:spMk id="67" creationId="{113C2C3D-8084-4FF6-88A3-C985BEE24B57}"/>
          </ac:spMkLst>
        </pc:spChg>
        <pc:spChg chg="add mod">
          <ac:chgData name="am i who" userId="4b6389a2c128101d" providerId="Windows Live" clId="Web-{5EC9D510-0A2B-4692-A018-2388A3F8641B}" dt="2020-08-05T10:07:29.393" v="263" actId="1076"/>
          <ac:spMkLst>
            <pc:docMk/>
            <pc:sldMk cId="2576384334" sldId="268"/>
            <ac:spMk id="68" creationId="{44C94483-61D2-4E29-9449-7759F4B17E92}"/>
          </ac:spMkLst>
        </pc:spChg>
        <pc:spChg chg="add mod">
          <ac:chgData name="am i who" userId="4b6389a2c128101d" providerId="Windows Live" clId="Web-{5EC9D510-0A2B-4692-A018-2388A3F8641B}" dt="2020-08-05T10:07:29.424" v="264" actId="1076"/>
          <ac:spMkLst>
            <pc:docMk/>
            <pc:sldMk cId="2576384334" sldId="268"/>
            <ac:spMk id="69" creationId="{EB2A07E5-82D8-4444-87DA-5F068B34E5DA}"/>
          </ac:spMkLst>
        </pc:spChg>
      </pc:sldChg>
      <pc:sldChg chg="addSp delSp modSp add replId">
        <pc:chgData name="am i who" userId="4b6389a2c128101d" providerId="Windows Live" clId="Web-{5EC9D510-0A2B-4692-A018-2388A3F8641B}" dt="2020-08-05T10:30:38.214" v="602"/>
        <pc:sldMkLst>
          <pc:docMk/>
          <pc:sldMk cId="63994348" sldId="269"/>
        </pc:sldMkLst>
        <pc:spChg chg="del">
          <ac:chgData name="am i who" userId="4b6389a2c128101d" providerId="Windows Live" clId="Web-{5EC9D510-0A2B-4692-A018-2388A3F8641B}" dt="2020-08-05T10:30:38.214" v="602"/>
          <ac:spMkLst>
            <pc:docMk/>
            <pc:sldMk cId="63994348" sldId="269"/>
            <ac:spMk id="4" creationId="{00000000-0000-0000-0000-000000000000}"/>
          </ac:spMkLst>
        </pc:spChg>
        <pc:spChg chg="add mod">
          <ac:chgData name="am i who" userId="4b6389a2c128101d" providerId="Windows Live" clId="Web-{5EC9D510-0A2B-4692-A018-2388A3F8641B}" dt="2020-08-05T10:08:30.334" v="314" actId="1076"/>
          <ac:spMkLst>
            <pc:docMk/>
            <pc:sldMk cId="63994348" sldId="269"/>
            <ac:spMk id="30" creationId="{6B21DA87-9229-4E34-B956-423608494769}"/>
          </ac:spMkLst>
        </pc:spChg>
        <pc:spChg chg="add mod">
          <ac:chgData name="am i who" userId="4b6389a2c128101d" providerId="Windows Live" clId="Web-{5EC9D510-0A2B-4692-A018-2388A3F8641B}" dt="2020-08-05T10:08:30.349" v="315" actId="1076"/>
          <ac:spMkLst>
            <pc:docMk/>
            <pc:sldMk cId="63994348" sldId="269"/>
            <ac:spMk id="31" creationId="{1BED9945-3475-44FB-92AD-9720AF9760C1}"/>
          </ac:spMkLst>
        </pc:spChg>
        <pc:spChg chg="add mod">
          <ac:chgData name="am i who" userId="4b6389a2c128101d" providerId="Windows Live" clId="Web-{5EC9D510-0A2B-4692-A018-2388A3F8641B}" dt="2020-08-05T10:08:30.365" v="316" actId="1076"/>
          <ac:spMkLst>
            <pc:docMk/>
            <pc:sldMk cId="63994348" sldId="269"/>
            <ac:spMk id="32" creationId="{C9DE0321-7401-4545-BB0F-78DC81A0492A}"/>
          </ac:spMkLst>
        </pc:spChg>
        <pc:spChg chg="add mod">
          <ac:chgData name="am i who" userId="4b6389a2c128101d" providerId="Windows Live" clId="Web-{5EC9D510-0A2B-4692-A018-2388A3F8641B}" dt="2020-08-05T10:08:30.396" v="317" actId="1076"/>
          <ac:spMkLst>
            <pc:docMk/>
            <pc:sldMk cId="63994348" sldId="269"/>
            <ac:spMk id="33" creationId="{946F6F33-C153-4D83-935B-E67A2735C3D6}"/>
          </ac:spMkLst>
        </pc:spChg>
        <pc:spChg chg="add mod">
          <ac:chgData name="am i who" userId="4b6389a2c128101d" providerId="Windows Live" clId="Web-{5EC9D510-0A2B-4692-A018-2388A3F8641B}" dt="2020-08-05T10:08:30.412" v="318" actId="1076"/>
          <ac:spMkLst>
            <pc:docMk/>
            <pc:sldMk cId="63994348" sldId="269"/>
            <ac:spMk id="34" creationId="{D9E1F285-91FF-4075-B439-2E2002A0D6A7}"/>
          </ac:spMkLst>
        </pc:spChg>
        <pc:spChg chg="add mod">
          <ac:chgData name="am i who" userId="4b6389a2c128101d" providerId="Windows Live" clId="Web-{5EC9D510-0A2B-4692-A018-2388A3F8641B}" dt="2020-08-05T10:08:30.427" v="319" actId="1076"/>
          <ac:spMkLst>
            <pc:docMk/>
            <pc:sldMk cId="63994348" sldId="269"/>
            <ac:spMk id="35" creationId="{D5E24C92-472C-4AB8-854A-B12A0E6739B1}"/>
          </ac:spMkLst>
        </pc:spChg>
        <pc:spChg chg="add mod">
          <ac:chgData name="am i who" userId="4b6389a2c128101d" providerId="Windows Live" clId="Web-{5EC9D510-0A2B-4692-A018-2388A3F8641B}" dt="2020-08-05T10:08:30.443" v="320" actId="1076"/>
          <ac:spMkLst>
            <pc:docMk/>
            <pc:sldMk cId="63994348" sldId="269"/>
            <ac:spMk id="36" creationId="{EA38DCAB-1A73-4585-8711-445E2309CC1E}"/>
          </ac:spMkLst>
        </pc:spChg>
        <pc:spChg chg="add mod">
          <ac:chgData name="am i who" userId="4b6389a2c128101d" providerId="Windows Live" clId="Web-{5EC9D510-0A2B-4692-A018-2388A3F8641B}" dt="2020-08-05T10:08:30.459" v="321" actId="1076"/>
          <ac:spMkLst>
            <pc:docMk/>
            <pc:sldMk cId="63994348" sldId="269"/>
            <ac:spMk id="37" creationId="{3A7D0AC4-A689-4D24-9855-EADC457E93FD}"/>
          </ac:spMkLst>
        </pc:spChg>
        <pc:spChg chg="add mod">
          <ac:chgData name="am i who" userId="4b6389a2c128101d" providerId="Windows Live" clId="Web-{5EC9D510-0A2B-4692-A018-2388A3F8641B}" dt="2020-08-05T10:08:30.490" v="322" actId="1076"/>
          <ac:spMkLst>
            <pc:docMk/>
            <pc:sldMk cId="63994348" sldId="269"/>
            <ac:spMk id="38" creationId="{9F2F3289-11F3-47F0-9D66-3239002971DF}"/>
          </ac:spMkLst>
        </pc:spChg>
        <pc:spChg chg="add mod">
          <ac:chgData name="am i who" userId="4b6389a2c128101d" providerId="Windows Live" clId="Web-{5EC9D510-0A2B-4692-A018-2388A3F8641B}" dt="2020-08-05T10:08:30.505" v="323" actId="1076"/>
          <ac:spMkLst>
            <pc:docMk/>
            <pc:sldMk cId="63994348" sldId="269"/>
            <ac:spMk id="39" creationId="{7D00A335-88A6-4D18-9761-09D42AA5E5F8}"/>
          </ac:spMkLst>
        </pc:spChg>
        <pc:spChg chg="add mod">
          <ac:chgData name="am i who" userId="4b6389a2c128101d" providerId="Windows Live" clId="Web-{5EC9D510-0A2B-4692-A018-2388A3F8641B}" dt="2020-08-05T10:08:30.521" v="324" actId="1076"/>
          <ac:spMkLst>
            <pc:docMk/>
            <pc:sldMk cId="63994348" sldId="269"/>
            <ac:spMk id="40" creationId="{B87023E4-80F5-4A7F-A819-3915BB2FA7F5}"/>
          </ac:spMkLst>
        </pc:spChg>
        <pc:spChg chg="add mod">
          <ac:chgData name="am i who" userId="4b6389a2c128101d" providerId="Windows Live" clId="Web-{5EC9D510-0A2B-4692-A018-2388A3F8641B}" dt="2020-08-05T10:08:58.289" v="365" actId="1076"/>
          <ac:spMkLst>
            <pc:docMk/>
            <pc:sldMk cId="63994348" sldId="269"/>
            <ac:spMk id="41" creationId="{1D65E2D2-C269-4AED-B732-E446724E0A76}"/>
          </ac:spMkLst>
        </pc:spChg>
        <pc:spChg chg="add mod">
          <ac:chgData name="am i who" userId="4b6389a2c128101d" providerId="Windows Live" clId="Web-{5EC9D510-0A2B-4692-A018-2388A3F8641B}" dt="2020-08-05T10:08:30.568" v="326" actId="1076"/>
          <ac:spMkLst>
            <pc:docMk/>
            <pc:sldMk cId="63994348" sldId="269"/>
            <ac:spMk id="42" creationId="{F4302BBE-5FF6-4844-9D9F-E3DEFBCD232D}"/>
          </ac:spMkLst>
        </pc:spChg>
        <pc:spChg chg="add mod">
          <ac:chgData name="am i who" userId="4b6389a2c128101d" providerId="Windows Live" clId="Web-{5EC9D510-0A2B-4692-A018-2388A3F8641B}" dt="2020-08-05T10:08:30.599" v="327" actId="1076"/>
          <ac:spMkLst>
            <pc:docMk/>
            <pc:sldMk cId="63994348" sldId="269"/>
            <ac:spMk id="43" creationId="{B4CBA71E-58A4-4097-AE69-43727DBF355D}"/>
          </ac:spMkLst>
        </pc:spChg>
        <pc:spChg chg="add mod">
          <ac:chgData name="am i who" userId="4b6389a2c128101d" providerId="Windows Live" clId="Web-{5EC9D510-0A2B-4692-A018-2388A3F8641B}" dt="2020-08-05T10:08:30.615" v="328" actId="1076"/>
          <ac:spMkLst>
            <pc:docMk/>
            <pc:sldMk cId="63994348" sldId="269"/>
            <ac:spMk id="44" creationId="{DB2F7D2A-E804-4A31-AD7A-F77BB1A57013}"/>
          </ac:spMkLst>
        </pc:spChg>
        <pc:spChg chg="del">
          <ac:chgData name="am i who" userId="4b6389a2c128101d" providerId="Windows Live" clId="Web-{5EC9D510-0A2B-4692-A018-2388A3F8641B}" dt="2020-08-05T10:08:12.739" v="290"/>
          <ac:spMkLst>
            <pc:docMk/>
            <pc:sldMk cId="63994348" sldId="269"/>
            <ac:spMk id="45" creationId="{28474C14-6416-4DF4-9930-C0FD15F704CC}"/>
          </ac:spMkLst>
        </pc:spChg>
        <pc:spChg chg="del">
          <ac:chgData name="am i who" userId="4b6389a2c128101d" providerId="Windows Live" clId="Web-{5EC9D510-0A2B-4692-A018-2388A3F8641B}" dt="2020-08-05T10:08:12.739" v="289"/>
          <ac:spMkLst>
            <pc:docMk/>
            <pc:sldMk cId="63994348" sldId="269"/>
            <ac:spMk id="46" creationId="{9BEDC4E4-A30E-4D4A-9349-76A3B2F2C506}"/>
          </ac:spMkLst>
        </pc:spChg>
        <pc:spChg chg="del">
          <ac:chgData name="am i who" userId="4b6389a2c128101d" providerId="Windows Live" clId="Web-{5EC9D510-0A2B-4692-A018-2388A3F8641B}" dt="2020-08-05T10:08:12.739" v="288"/>
          <ac:spMkLst>
            <pc:docMk/>
            <pc:sldMk cId="63994348" sldId="269"/>
            <ac:spMk id="47" creationId="{5B1EB9A7-08D5-45D1-AD56-9A0CE461B8B1}"/>
          </ac:spMkLst>
        </pc:spChg>
        <pc:spChg chg="del">
          <ac:chgData name="am i who" userId="4b6389a2c128101d" providerId="Windows Live" clId="Web-{5EC9D510-0A2B-4692-A018-2388A3F8641B}" dt="2020-08-05T10:08:12.739" v="287"/>
          <ac:spMkLst>
            <pc:docMk/>
            <pc:sldMk cId="63994348" sldId="269"/>
            <ac:spMk id="48" creationId="{070367C0-0905-4233-AE17-75D14FE24C66}"/>
          </ac:spMkLst>
        </pc:spChg>
        <pc:spChg chg="del">
          <ac:chgData name="am i who" userId="4b6389a2c128101d" providerId="Windows Live" clId="Web-{5EC9D510-0A2B-4692-A018-2388A3F8641B}" dt="2020-08-05T10:08:12.739" v="286"/>
          <ac:spMkLst>
            <pc:docMk/>
            <pc:sldMk cId="63994348" sldId="269"/>
            <ac:spMk id="49" creationId="{8D4845D9-9672-4C0B-9434-8BEA0275EAAD}"/>
          </ac:spMkLst>
        </pc:spChg>
        <pc:spChg chg="del">
          <ac:chgData name="am i who" userId="4b6389a2c128101d" providerId="Windows Live" clId="Web-{5EC9D510-0A2B-4692-A018-2388A3F8641B}" dt="2020-08-05T10:08:12.739" v="285"/>
          <ac:spMkLst>
            <pc:docMk/>
            <pc:sldMk cId="63994348" sldId="269"/>
            <ac:spMk id="50" creationId="{E93F03E9-B6F3-4D92-9E22-B8379B42CF3B}"/>
          </ac:spMkLst>
        </pc:spChg>
        <pc:spChg chg="del">
          <ac:chgData name="am i who" userId="4b6389a2c128101d" providerId="Windows Live" clId="Web-{5EC9D510-0A2B-4692-A018-2388A3F8641B}" dt="2020-08-05T10:08:12.723" v="284"/>
          <ac:spMkLst>
            <pc:docMk/>
            <pc:sldMk cId="63994348" sldId="269"/>
            <ac:spMk id="51" creationId="{E67E4004-5882-4852-935C-8C01932C4F5A}"/>
          </ac:spMkLst>
        </pc:spChg>
        <pc:spChg chg="del">
          <ac:chgData name="am i who" userId="4b6389a2c128101d" providerId="Windows Live" clId="Web-{5EC9D510-0A2B-4692-A018-2388A3F8641B}" dt="2020-08-05T10:08:12.723" v="283"/>
          <ac:spMkLst>
            <pc:docMk/>
            <pc:sldMk cId="63994348" sldId="269"/>
            <ac:spMk id="52" creationId="{EFA0E9DE-1E32-47F5-82DD-B05B4CE21EDB}"/>
          </ac:spMkLst>
        </pc:spChg>
        <pc:spChg chg="del">
          <ac:chgData name="am i who" userId="4b6389a2c128101d" providerId="Windows Live" clId="Web-{5EC9D510-0A2B-4692-A018-2388A3F8641B}" dt="2020-08-05T10:08:12.723" v="282"/>
          <ac:spMkLst>
            <pc:docMk/>
            <pc:sldMk cId="63994348" sldId="269"/>
            <ac:spMk id="53" creationId="{45356FCA-FD21-45E4-BC99-2656386F0E95}"/>
          </ac:spMkLst>
        </pc:spChg>
        <pc:spChg chg="del">
          <ac:chgData name="am i who" userId="4b6389a2c128101d" providerId="Windows Live" clId="Web-{5EC9D510-0A2B-4692-A018-2388A3F8641B}" dt="2020-08-05T10:08:12.723" v="281"/>
          <ac:spMkLst>
            <pc:docMk/>
            <pc:sldMk cId="63994348" sldId="269"/>
            <ac:spMk id="54" creationId="{6928698B-3D89-44AA-8385-12109F9CA83C}"/>
          </ac:spMkLst>
        </pc:spChg>
        <pc:spChg chg="del">
          <ac:chgData name="am i who" userId="4b6389a2c128101d" providerId="Windows Live" clId="Web-{5EC9D510-0A2B-4692-A018-2388A3F8641B}" dt="2020-08-05T10:08:12.723" v="280"/>
          <ac:spMkLst>
            <pc:docMk/>
            <pc:sldMk cId="63994348" sldId="269"/>
            <ac:spMk id="55" creationId="{CF3CE827-AC1C-4270-BAE9-C32D37C9F3B2}"/>
          </ac:spMkLst>
        </pc:spChg>
        <pc:spChg chg="del">
          <ac:chgData name="am i who" userId="4b6389a2c128101d" providerId="Windows Live" clId="Web-{5EC9D510-0A2B-4692-A018-2388A3F8641B}" dt="2020-08-05T10:08:12.723" v="279"/>
          <ac:spMkLst>
            <pc:docMk/>
            <pc:sldMk cId="63994348" sldId="269"/>
            <ac:spMk id="56" creationId="{E4813704-77ED-441A-A889-39A541F4A923}"/>
          </ac:spMkLst>
        </pc:spChg>
        <pc:spChg chg="del">
          <ac:chgData name="am i who" userId="4b6389a2c128101d" providerId="Windows Live" clId="Web-{5EC9D510-0A2B-4692-A018-2388A3F8641B}" dt="2020-08-05T10:08:12.723" v="278"/>
          <ac:spMkLst>
            <pc:docMk/>
            <pc:sldMk cId="63994348" sldId="269"/>
            <ac:spMk id="57" creationId="{65580918-A6A9-4D73-93C6-76EBA09D2D71}"/>
          </ac:spMkLst>
        </pc:spChg>
        <pc:spChg chg="del">
          <ac:chgData name="am i who" userId="4b6389a2c128101d" providerId="Windows Live" clId="Web-{5EC9D510-0A2B-4692-A018-2388A3F8641B}" dt="2020-08-05T10:08:12.723" v="277"/>
          <ac:spMkLst>
            <pc:docMk/>
            <pc:sldMk cId="63994348" sldId="269"/>
            <ac:spMk id="58" creationId="{FB734EBA-DDAB-4F14-AD82-98D2FC5CFBEA}"/>
          </ac:spMkLst>
        </pc:spChg>
        <pc:spChg chg="del">
          <ac:chgData name="am i who" userId="4b6389a2c128101d" providerId="Windows Live" clId="Web-{5EC9D510-0A2B-4692-A018-2388A3F8641B}" dt="2020-08-05T10:08:12.723" v="276"/>
          <ac:spMkLst>
            <pc:docMk/>
            <pc:sldMk cId="63994348" sldId="269"/>
            <ac:spMk id="59" creationId="{0BEC2B28-48B6-4BD9-901F-ADEF32B7B837}"/>
          </ac:spMkLst>
        </pc:spChg>
        <pc:spChg chg="del">
          <ac:chgData name="am i who" userId="4b6389a2c128101d" providerId="Windows Live" clId="Web-{5EC9D510-0A2B-4692-A018-2388A3F8641B}" dt="2020-08-05T10:08:12.723" v="275"/>
          <ac:spMkLst>
            <pc:docMk/>
            <pc:sldMk cId="63994348" sldId="269"/>
            <ac:spMk id="60" creationId="{AFB1B8EC-24FF-4910-94C2-C0FE1BFF3E4E}"/>
          </ac:spMkLst>
        </pc:spChg>
        <pc:spChg chg="del">
          <ac:chgData name="am i who" userId="4b6389a2c128101d" providerId="Windows Live" clId="Web-{5EC9D510-0A2B-4692-A018-2388A3F8641B}" dt="2020-08-05T10:08:12.723" v="274"/>
          <ac:spMkLst>
            <pc:docMk/>
            <pc:sldMk cId="63994348" sldId="269"/>
            <ac:spMk id="61" creationId="{8E538E6D-0901-416F-BD05-F07BFCD2869C}"/>
          </ac:spMkLst>
        </pc:spChg>
        <pc:spChg chg="del">
          <ac:chgData name="am i who" userId="4b6389a2c128101d" providerId="Windows Live" clId="Web-{5EC9D510-0A2B-4692-A018-2388A3F8641B}" dt="2020-08-05T10:08:12.723" v="273"/>
          <ac:spMkLst>
            <pc:docMk/>
            <pc:sldMk cId="63994348" sldId="269"/>
            <ac:spMk id="62" creationId="{93BA0D79-5C80-409E-9834-6E08DB85E0D5}"/>
          </ac:spMkLst>
        </pc:spChg>
        <pc:spChg chg="del">
          <ac:chgData name="am i who" userId="4b6389a2c128101d" providerId="Windows Live" clId="Web-{5EC9D510-0A2B-4692-A018-2388A3F8641B}" dt="2020-08-05T10:08:12.723" v="272"/>
          <ac:spMkLst>
            <pc:docMk/>
            <pc:sldMk cId="63994348" sldId="269"/>
            <ac:spMk id="63" creationId="{3749CDA8-8321-4320-AE93-F8352A4B60CE}"/>
          </ac:spMkLst>
        </pc:spChg>
        <pc:spChg chg="del">
          <ac:chgData name="am i who" userId="4b6389a2c128101d" providerId="Windows Live" clId="Web-{5EC9D510-0A2B-4692-A018-2388A3F8641B}" dt="2020-08-05T10:08:12.708" v="271"/>
          <ac:spMkLst>
            <pc:docMk/>
            <pc:sldMk cId="63994348" sldId="269"/>
            <ac:spMk id="64" creationId="{DD5D3F35-FA3F-4A46-A9C4-708C627152FA}"/>
          </ac:spMkLst>
        </pc:spChg>
        <pc:spChg chg="del">
          <ac:chgData name="am i who" userId="4b6389a2c128101d" providerId="Windows Live" clId="Web-{5EC9D510-0A2B-4692-A018-2388A3F8641B}" dt="2020-08-05T10:08:12.708" v="270"/>
          <ac:spMkLst>
            <pc:docMk/>
            <pc:sldMk cId="63994348" sldId="269"/>
            <ac:spMk id="65" creationId="{4CB0AE72-28C0-4A81-B414-E8D0691684B3}"/>
          </ac:spMkLst>
        </pc:spChg>
        <pc:spChg chg="del">
          <ac:chgData name="am i who" userId="4b6389a2c128101d" providerId="Windows Live" clId="Web-{5EC9D510-0A2B-4692-A018-2388A3F8641B}" dt="2020-08-05T10:08:12.708" v="269"/>
          <ac:spMkLst>
            <pc:docMk/>
            <pc:sldMk cId="63994348" sldId="269"/>
            <ac:spMk id="66" creationId="{24F4F949-7C6F-4754-8A81-D0345BD2E4AA}"/>
          </ac:spMkLst>
        </pc:spChg>
        <pc:spChg chg="del">
          <ac:chgData name="am i who" userId="4b6389a2c128101d" providerId="Windows Live" clId="Web-{5EC9D510-0A2B-4692-A018-2388A3F8641B}" dt="2020-08-05T10:08:12.708" v="268"/>
          <ac:spMkLst>
            <pc:docMk/>
            <pc:sldMk cId="63994348" sldId="269"/>
            <ac:spMk id="67" creationId="{113C2C3D-8084-4FF6-88A3-C985BEE24B57}"/>
          </ac:spMkLst>
        </pc:spChg>
        <pc:spChg chg="del">
          <ac:chgData name="am i who" userId="4b6389a2c128101d" providerId="Windows Live" clId="Web-{5EC9D510-0A2B-4692-A018-2388A3F8641B}" dt="2020-08-05T10:08:12.708" v="267"/>
          <ac:spMkLst>
            <pc:docMk/>
            <pc:sldMk cId="63994348" sldId="269"/>
            <ac:spMk id="68" creationId="{44C94483-61D2-4E29-9449-7759F4B17E92}"/>
          </ac:spMkLst>
        </pc:spChg>
        <pc:spChg chg="del">
          <ac:chgData name="am i who" userId="4b6389a2c128101d" providerId="Windows Live" clId="Web-{5EC9D510-0A2B-4692-A018-2388A3F8641B}" dt="2020-08-05T10:08:12.708" v="266"/>
          <ac:spMkLst>
            <pc:docMk/>
            <pc:sldMk cId="63994348" sldId="269"/>
            <ac:spMk id="69" creationId="{EB2A07E5-82D8-4444-87DA-5F068B34E5DA}"/>
          </ac:spMkLst>
        </pc:spChg>
        <pc:spChg chg="add mod">
          <ac:chgData name="am i who" userId="4b6389a2c128101d" providerId="Windows Live" clId="Web-{5EC9D510-0A2B-4692-A018-2388A3F8641B}" dt="2020-08-05T10:08:30.630" v="329" actId="1076"/>
          <ac:spMkLst>
            <pc:docMk/>
            <pc:sldMk cId="63994348" sldId="269"/>
            <ac:spMk id="70" creationId="{B0A4B998-CF28-4B6F-992C-FFB65C34F2F1}"/>
          </ac:spMkLst>
        </pc:spChg>
        <pc:spChg chg="add mod">
          <ac:chgData name="am i who" userId="4b6389a2c128101d" providerId="Windows Live" clId="Web-{5EC9D510-0A2B-4692-A018-2388A3F8641B}" dt="2020-08-05T10:08:30.662" v="330" actId="1076"/>
          <ac:spMkLst>
            <pc:docMk/>
            <pc:sldMk cId="63994348" sldId="269"/>
            <ac:spMk id="71" creationId="{463485D0-90AB-4272-8617-1F7688AA6851}"/>
          </ac:spMkLst>
        </pc:spChg>
        <pc:spChg chg="add mod">
          <ac:chgData name="am i who" userId="4b6389a2c128101d" providerId="Windows Live" clId="Web-{5EC9D510-0A2B-4692-A018-2388A3F8641B}" dt="2020-08-05T10:08:30.679" v="331" actId="1076"/>
          <ac:spMkLst>
            <pc:docMk/>
            <pc:sldMk cId="63994348" sldId="269"/>
            <ac:spMk id="72" creationId="{43AD8CF2-5337-4486-BAE2-2D2C8DCF0912}"/>
          </ac:spMkLst>
        </pc:spChg>
        <pc:spChg chg="add mod">
          <ac:chgData name="am i who" userId="4b6389a2c128101d" providerId="Windows Live" clId="Web-{5EC9D510-0A2B-4692-A018-2388A3F8641B}" dt="2020-08-05T10:08:30.693" v="332" actId="1076"/>
          <ac:spMkLst>
            <pc:docMk/>
            <pc:sldMk cId="63994348" sldId="269"/>
            <ac:spMk id="73" creationId="{884528F2-1784-4C5F-BAD0-D0EC03C4ABA9}"/>
          </ac:spMkLst>
        </pc:spChg>
        <pc:spChg chg="add mod">
          <ac:chgData name="am i who" userId="4b6389a2c128101d" providerId="Windows Live" clId="Web-{5EC9D510-0A2B-4692-A018-2388A3F8641B}" dt="2020-08-05T10:08:30.709" v="333" actId="1076"/>
          <ac:spMkLst>
            <pc:docMk/>
            <pc:sldMk cId="63994348" sldId="269"/>
            <ac:spMk id="74" creationId="{C3EF2EC6-5C93-448E-94DB-F5F7EA3E6BA0}"/>
          </ac:spMkLst>
        </pc:spChg>
        <pc:spChg chg="add mod">
          <ac:chgData name="am i who" userId="4b6389a2c128101d" providerId="Windows Live" clId="Web-{5EC9D510-0A2B-4692-A018-2388A3F8641B}" dt="2020-08-05T10:08:30.724" v="334" actId="1076"/>
          <ac:spMkLst>
            <pc:docMk/>
            <pc:sldMk cId="63994348" sldId="269"/>
            <ac:spMk id="75" creationId="{70494319-CD4C-4798-B168-29B387C5ACD7}"/>
          </ac:spMkLst>
        </pc:spChg>
        <pc:spChg chg="add mod">
          <ac:chgData name="am i who" userId="4b6389a2c128101d" providerId="Windows Live" clId="Web-{5EC9D510-0A2B-4692-A018-2388A3F8641B}" dt="2020-08-05T10:08:30.740" v="335" actId="1076"/>
          <ac:spMkLst>
            <pc:docMk/>
            <pc:sldMk cId="63994348" sldId="269"/>
            <ac:spMk id="76" creationId="{6FCC69AA-5DEF-44E2-BC26-24523BD829AB}"/>
          </ac:spMkLst>
        </pc:spChg>
      </pc:sldChg>
      <pc:sldChg chg="addSp delSp modSp new del mod modClrScheme chgLayout">
        <pc:chgData name="am i who" userId="4b6389a2c128101d" providerId="Windows Live" clId="Web-{5EC9D510-0A2B-4692-A018-2388A3F8641B}" dt="2020-08-05T10:31:53.828" v="608"/>
        <pc:sldMkLst>
          <pc:docMk/>
          <pc:sldMk cId="75181972" sldId="270"/>
        </pc:sldMkLst>
        <pc:spChg chg="mod ord">
          <ac:chgData name="am i who" userId="4b6389a2c128101d" providerId="Windows Live" clId="Web-{5EC9D510-0A2B-4692-A018-2388A3F8641B}" dt="2020-08-05T10:12:39.893" v="404" actId="20577"/>
          <ac:spMkLst>
            <pc:docMk/>
            <pc:sldMk cId="75181972" sldId="270"/>
            <ac:spMk id="2" creationId="{C11A02B5-251B-424A-AFE9-D4F80F63F1FA}"/>
          </ac:spMkLst>
        </pc:spChg>
        <pc:spChg chg="del">
          <ac:chgData name="am i who" userId="4b6389a2c128101d" providerId="Windows Live" clId="Web-{5EC9D510-0A2B-4692-A018-2388A3F8641B}" dt="2020-08-05T10:11:11.358" v="369"/>
          <ac:spMkLst>
            <pc:docMk/>
            <pc:sldMk cId="75181972" sldId="270"/>
            <ac:spMk id="3" creationId="{7A9C784B-F147-4099-8DBC-456CE11CF2A7}"/>
          </ac:spMkLst>
        </pc:spChg>
        <pc:spChg chg="mod ord">
          <ac:chgData name="am i who" userId="4b6389a2c128101d" providerId="Windows Live" clId="Web-{5EC9D510-0A2B-4692-A018-2388A3F8641B}" dt="2020-08-05T10:11:20.499" v="370"/>
          <ac:spMkLst>
            <pc:docMk/>
            <pc:sldMk cId="75181972" sldId="270"/>
            <ac:spMk id="4" creationId="{7D2BAFAA-2A65-4DB1-847A-0751D8B16B05}"/>
          </ac:spMkLst>
        </pc:spChg>
        <pc:spChg chg="mod ord">
          <ac:chgData name="am i who" userId="4b6389a2c128101d" providerId="Windows Live" clId="Web-{5EC9D510-0A2B-4692-A018-2388A3F8641B}" dt="2020-08-05T10:11:20.499" v="370"/>
          <ac:spMkLst>
            <pc:docMk/>
            <pc:sldMk cId="75181972" sldId="270"/>
            <ac:spMk id="5" creationId="{73EF5E67-C934-479F-9D9C-5C6798CCEEE7}"/>
          </ac:spMkLst>
        </pc:spChg>
        <pc:spChg chg="add del mod ord">
          <ac:chgData name="am i who" userId="4b6389a2c128101d" providerId="Windows Live" clId="Web-{5EC9D510-0A2B-4692-A018-2388A3F8641B}" dt="2020-08-05T10:11:38.453" v="371"/>
          <ac:spMkLst>
            <pc:docMk/>
            <pc:sldMk cId="75181972" sldId="270"/>
            <ac:spMk id="6" creationId="{217DCE3D-58E2-4695-9B50-5BD361225793}"/>
          </ac:spMkLst>
        </pc:spChg>
      </pc:sldChg>
      <pc:sldChg chg="add del replId">
        <pc:chgData name="am i who" userId="4b6389a2c128101d" providerId="Windows Live" clId="Web-{5EC9D510-0A2B-4692-A018-2388A3F8641B}" dt="2020-08-05T10:10:50.388" v="367"/>
        <pc:sldMkLst>
          <pc:docMk/>
          <pc:sldMk cId="1451845398" sldId="270"/>
        </pc:sldMkLst>
      </pc:sldChg>
      <pc:sldChg chg="addSp delSp modSp add del ord replId">
        <pc:chgData name="am i who" userId="4b6389a2c128101d" providerId="Windows Live" clId="Web-{5EC9D510-0A2B-4692-A018-2388A3F8641B}" dt="2020-08-05T10:19:56.682" v="430"/>
        <pc:sldMkLst>
          <pc:docMk/>
          <pc:sldMk cId="798050270" sldId="271"/>
        </pc:sldMkLst>
        <pc:spChg chg="del">
          <ac:chgData name="am i who" userId="4b6389a2c128101d" providerId="Windows Live" clId="Web-{5EC9D510-0A2B-4692-A018-2388A3F8641B}" dt="2020-08-05T10:14:03.183" v="412"/>
          <ac:spMkLst>
            <pc:docMk/>
            <pc:sldMk cId="798050270" sldId="271"/>
            <ac:spMk id="8" creationId="{17EE471B-AB6E-4A57-BE49-FB0A174B6F57}"/>
          </ac:spMkLst>
        </pc:spChg>
        <pc:spChg chg="del">
          <ac:chgData name="am i who" userId="4b6389a2c128101d" providerId="Windows Live" clId="Web-{5EC9D510-0A2B-4692-A018-2388A3F8641B}" dt="2020-08-05T10:14:03.183" v="411"/>
          <ac:spMkLst>
            <pc:docMk/>
            <pc:sldMk cId="798050270" sldId="271"/>
            <ac:spMk id="11" creationId="{62806302-5C08-4EC4-AECD-376635282C13}"/>
          </ac:spMkLst>
        </pc:spChg>
        <pc:spChg chg="del">
          <ac:chgData name="am i who" userId="4b6389a2c128101d" providerId="Windows Live" clId="Web-{5EC9D510-0A2B-4692-A018-2388A3F8641B}" dt="2020-08-05T10:14:03.183" v="410"/>
          <ac:spMkLst>
            <pc:docMk/>
            <pc:sldMk cId="798050270" sldId="271"/>
            <ac:spMk id="14" creationId="{175A70CA-EBEB-4841-9881-902D8D78E1D9}"/>
          </ac:spMkLst>
        </pc:spChg>
        <pc:spChg chg="del">
          <ac:chgData name="am i who" userId="4b6389a2c128101d" providerId="Windows Live" clId="Web-{5EC9D510-0A2B-4692-A018-2388A3F8641B}" dt="2020-08-05T10:14:03.183" v="409"/>
          <ac:spMkLst>
            <pc:docMk/>
            <pc:sldMk cId="798050270" sldId="271"/>
            <ac:spMk id="17" creationId="{D4527BC2-5ADF-4FFF-9E3D-2407F69D49C7}"/>
          </ac:spMkLst>
        </pc:spChg>
        <pc:picChg chg="add mod">
          <ac:chgData name="am i who" userId="4b6389a2c128101d" providerId="Windows Live" clId="Web-{5EC9D510-0A2B-4692-A018-2388A3F8641B}" dt="2020-08-05T10:18:36.912" v="428" actId="1076"/>
          <ac:picMkLst>
            <pc:docMk/>
            <pc:sldMk cId="798050270" sldId="271"/>
            <ac:picMk id="3" creationId="{ED23C3EA-4389-4C7D-8919-6A32EF8DB2C5}"/>
          </ac:picMkLst>
        </pc:picChg>
        <pc:picChg chg="add mod">
          <ac:chgData name="am i who" userId="4b6389a2c128101d" providerId="Windows Live" clId="Web-{5EC9D510-0A2B-4692-A018-2388A3F8641B}" dt="2020-08-05T10:18:36.865" v="427" actId="1076"/>
          <ac:picMkLst>
            <pc:docMk/>
            <pc:sldMk cId="798050270" sldId="271"/>
            <ac:picMk id="6" creationId="{031D17AD-A592-412D-BFFD-0F54577D0AA5}"/>
          </ac:picMkLst>
        </pc:picChg>
      </pc:sldChg>
      <pc:sldChg chg="addSp delSp modSp add replId">
        <pc:chgData name="am i who" userId="4b6389a2c128101d" providerId="Windows Live" clId="Web-{5EC9D510-0A2B-4692-A018-2388A3F8641B}" dt="2020-08-05T10:30:41.261" v="603"/>
        <pc:sldMkLst>
          <pc:docMk/>
          <pc:sldMk cId="397126536" sldId="272"/>
        </pc:sldMkLst>
        <pc:spChg chg="mod">
          <ac:chgData name="am i who" userId="4b6389a2c128101d" providerId="Windows Live" clId="Web-{5EC9D510-0A2B-4692-A018-2388A3F8641B}" dt="2020-08-05T10:25:20.698" v="538" actId="20577"/>
          <ac:spMkLst>
            <pc:docMk/>
            <pc:sldMk cId="397126536" sldId="272"/>
            <ac:spMk id="2" creationId="{00000000-0000-0000-0000-000000000000}"/>
          </ac:spMkLst>
        </pc:spChg>
        <pc:spChg chg="del">
          <ac:chgData name="am i who" userId="4b6389a2c128101d" providerId="Windows Live" clId="Web-{5EC9D510-0A2B-4692-A018-2388A3F8641B}" dt="2020-08-05T10:30:41.261" v="603"/>
          <ac:spMkLst>
            <pc:docMk/>
            <pc:sldMk cId="397126536" sldId="272"/>
            <ac:spMk id="4" creationId="{00000000-0000-0000-0000-000000000000}"/>
          </ac:spMkLst>
        </pc:spChg>
        <pc:spChg chg="add mod">
          <ac:chgData name="am i who" userId="4b6389a2c128101d" providerId="Windows Live" clId="Web-{5EC9D510-0A2B-4692-A018-2388A3F8641B}" dt="2020-08-05T10:23:53.897" v="485" actId="1076"/>
          <ac:spMkLst>
            <pc:docMk/>
            <pc:sldMk cId="397126536" sldId="272"/>
            <ac:spMk id="8" creationId="{D7910FAE-922D-402C-876E-E501C3D24557}"/>
          </ac:spMkLst>
        </pc:spChg>
        <pc:picChg chg="add del mod">
          <ac:chgData name="am i who" userId="4b6389a2c128101d" providerId="Windows Live" clId="Web-{5EC9D510-0A2B-4692-A018-2388A3F8641B}" dt="2020-08-05T10:23:49.146" v="483"/>
          <ac:picMkLst>
            <pc:docMk/>
            <pc:sldMk cId="397126536" sldId="272"/>
            <ac:picMk id="3" creationId="{ED23C3EA-4389-4C7D-8919-6A32EF8DB2C5}"/>
          </ac:picMkLst>
        </pc:picChg>
        <pc:picChg chg="add del mod">
          <ac:chgData name="am i who" userId="4b6389a2c128101d" providerId="Windows Live" clId="Web-{5EC9D510-0A2B-4692-A018-2388A3F8641B}" dt="2020-08-05T10:23:49.146" v="482"/>
          <ac:picMkLst>
            <pc:docMk/>
            <pc:sldMk cId="397126536" sldId="272"/>
            <ac:picMk id="6" creationId="{031D17AD-A592-412D-BFFD-0F54577D0AA5}"/>
          </ac:picMkLst>
        </pc:picChg>
        <pc:picChg chg="add mod">
          <ac:chgData name="am i who" userId="4b6389a2c128101d" providerId="Windows Live" clId="Web-{5EC9D510-0A2B-4692-A018-2388A3F8641B}" dt="2020-08-05T10:23:57.084" v="486" actId="14100"/>
          <ac:picMkLst>
            <pc:docMk/>
            <pc:sldMk cId="397126536" sldId="272"/>
            <ac:picMk id="7" creationId="{721F96BC-7336-4E71-9C3B-870C92FD6560}"/>
          </ac:picMkLst>
        </pc:picChg>
      </pc:sldChg>
      <pc:sldChg chg="addSp delSp modSp add replId">
        <pc:chgData name="am i who" userId="4b6389a2c128101d" providerId="Windows Live" clId="Web-{5EC9D510-0A2B-4692-A018-2388A3F8641B}" dt="2020-08-05T10:30:44.605" v="604"/>
        <pc:sldMkLst>
          <pc:docMk/>
          <pc:sldMk cId="1911370494" sldId="273"/>
        </pc:sldMkLst>
        <pc:spChg chg="del">
          <ac:chgData name="am i who" userId="4b6389a2c128101d" providerId="Windows Live" clId="Web-{5EC9D510-0A2B-4692-A018-2388A3F8641B}" dt="2020-08-05T10:25:28.120" v="540"/>
          <ac:spMkLst>
            <pc:docMk/>
            <pc:sldMk cId="1911370494" sldId="273"/>
            <ac:spMk id="2" creationId="{00000000-0000-0000-0000-000000000000}"/>
          </ac:spMkLst>
        </pc:spChg>
        <pc:spChg chg="del">
          <ac:chgData name="am i who" userId="4b6389a2c128101d" providerId="Windows Live" clId="Web-{5EC9D510-0A2B-4692-A018-2388A3F8641B}" dt="2020-08-05T10:30:44.605" v="604"/>
          <ac:spMkLst>
            <pc:docMk/>
            <pc:sldMk cId="1911370494" sldId="273"/>
            <ac:spMk id="4" creationId="{00000000-0000-0000-0000-000000000000}"/>
          </ac:spMkLst>
        </pc:spChg>
        <pc:spChg chg="mod">
          <ac:chgData name="am i who" userId="4b6389a2c128101d" providerId="Windows Live" clId="Web-{5EC9D510-0A2B-4692-A018-2388A3F8641B}" dt="2020-08-05T10:25:52.075" v="549" actId="1076"/>
          <ac:spMkLst>
            <pc:docMk/>
            <pc:sldMk cId="1911370494" sldId="273"/>
            <ac:spMk id="8" creationId="{D7910FAE-922D-402C-876E-E501C3D24557}"/>
          </ac:spMkLst>
        </pc:spChg>
        <pc:spChg chg="add del mod">
          <ac:chgData name="am i who" userId="4b6389a2c128101d" providerId="Windows Live" clId="Web-{5EC9D510-0A2B-4692-A018-2388A3F8641B}" dt="2020-08-05T10:25:32.574" v="542"/>
          <ac:spMkLst>
            <pc:docMk/>
            <pc:sldMk cId="1911370494" sldId="273"/>
            <ac:spMk id="10" creationId="{BB8F7116-357A-4652-8F69-1FB0A329D5D9}"/>
          </ac:spMkLst>
        </pc:spChg>
        <pc:spChg chg="add mod">
          <ac:chgData name="am i who" userId="4b6389a2c128101d" providerId="Windows Live" clId="Web-{5EC9D510-0A2B-4692-A018-2388A3F8641B}" dt="2020-08-05T10:25:35.058" v="543" actId="1076"/>
          <ac:spMkLst>
            <pc:docMk/>
            <pc:sldMk cId="1911370494" sldId="273"/>
            <ac:spMk id="12" creationId="{F78BFE34-BAA2-424F-AA61-32D47D516D93}"/>
          </ac:spMkLst>
        </pc:spChg>
        <pc:spChg chg="add mod">
          <ac:chgData name="am i who" userId="4b6389a2c128101d" providerId="Windows Live" clId="Web-{5EC9D510-0A2B-4692-A018-2388A3F8641B}" dt="2020-08-05T10:26:19.342" v="558" actId="1076"/>
          <ac:spMkLst>
            <pc:docMk/>
            <pc:sldMk cId="1911370494" sldId="273"/>
            <ac:spMk id="13" creationId="{99EF35C5-0185-4791-8DDC-EFA633FC29B4}"/>
          </ac:spMkLst>
        </pc:spChg>
        <pc:picChg chg="mod">
          <ac:chgData name="am i who" userId="4b6389a2c128101d" providerId="Windows Live" clId="Web-{5EC9D510-0A2B-4692-A018-2388A3F8641B}" dt="2020-08-05T10:26:04.653" v="555" actId="1076"/>
          <ac:picMkLst>
            <pc:docMk/>
            <pc:sldMk cId="1911370494" sldId="273"/>
            <ac:picMk id="3" creationId="{ED23C3EA-4389-4C7D-8919-6A32EF8DB2C5}"/>
          </ac:picMkLst>
        </pc:picChg>
        <pc:picChg chg="mod">
          <ac:chgData name="am i who" userId="4b6389a2c128101d" providerId="Windows Live" clId="Web-{5EC9D510-0A2B-4692-A018-2388A3F8641B}" dt="2020-08-05T10:26:02.013" v="554" actId="14100"/>
          <ac:picMkLst>
            <pc:docMk/>
            <pc:sldMk cId="1911370494" sldId="273"/>
            <ac:picMk id="6" creationId="{031D17AD-A592-412D-BFFD-0F54577D0AA5}"/>
          </ac:picMkLst>
        </pc:picChg>
        <pc:picChg chg="mod">
          <ac:chgData name="am i who" userId="4b6389a2c128101d" providerId="Windows Live" clId="Web-{5EC9D510-0A2B-4692-A018-2388A3F8641B}" dt="2020-08-05T10:25:52.090" v="550" actId="1076"/>
          <ac:picMkLst>
            <pc:docMk/>
            <pc:sldMk cId="1911370494" sldId="273"/>
            <ac:picMk id="7" creationId="{721F96BC-7336-4E71-9C3B-870C92FD6560}"/>
          </ac:picMkLst>
        </pc:picChg>
      </pc:sldChg>
      <pc:sldChg chg="addSp delSp modSp add replId">
        <pc:chgData name="am i who" userId="4b6389a2c128101d" providerId="Windows Live" clId="Web-{5EC9D510-0A2B-4692-A018-2388A3F8641B}" dt="2020-08-05T10:30:48.481" v="605"/>
        <pc:sldMkLst>
          <pc:docMk/>
          <pc:sldMk cId="2710076900" sldId="274"/>
        </pc:sldMkLst>
        <pc:spChg chg="add mod">
          <ac:chgData name="am i who" userId="4b6389a2c128101d" providerId="Windows Live" clId="Web-{5EC9D510-0A2B-4692-A018-2388A3F8641B}" dt="2020-08-05T10:27:42.205" v="589" actId="1076"/>
          <ac:spMkLst>
            <pc:docMk/>
            <pc:sldMk cId="2710076900" sldId="274"/>
            <ac:spMk id="2" creationId="{E8AD0794-BD19-4541-B05F-3496C08110DB}"/>
          </ac:spMkLst>
        </pc:spChg>
        <pc:spChg chg="del">
          <ac:chgData name="am i who" userId="4b6389a2c128101d" providerId="Windows Live" clId="Web-{5EC9D510-0A2B-4692-A018-2388A3F8641B}" dt="2020-08-05T10:30:48.481" v="605"/>
          <ac:spMkLst>
            <pc:docMk/>
            <pc:sldMk cId="2710076900" sldId="274"/>
            <ac:spMk id="4" creationId="{00000000-0000-0000-0000-000000000000}"/>
          </ac:spMkLst>
        </pc:spChg>
        <pc:spChg chg="mod">
          <ac:chgData name="am i who" userId="4b6389a2c128101d" providerId="Windows Live" clId="Web-{5EC9D510-0A2B-4692-A018-2388A3F8641B}" dt="2020-08-05T10:27:06.610" v="568" actId="1076"/>
          <ac:spMkLst>
            <pc:docMk/>
            <pc:sldMk cId="2710076900" sldId="274"/>
            <ac:spMk id="8" creationId="{D7910FAE-922D-402C-876E-E501C3D24557}"/>
          </ac:spMkLst>
        </pc:spChg>
        <pc:spChg chg="del mod">
          <ac:chgData name="am i who" userId="4b6389a2c128101d" providerId="Windows Live" clId="Web-{5EC9D510-0A2B-4692-A018-2388A3F8641B}" dt="2020-08-05T10:26:54.828" v="563"/>
          <ac:spMkLst>
            <pc:docMk/>
            <pc:sldMk cId="2710076900" sldId="274"/>
            <ac:spMk id="13" creationId="{99EF35C5-0185-4791-8DDC-EFA633FC29B4}"/>
          </ac:spMkLst>
        </pc:spChg>
        <pc:picChg chg="mod">
          <ac:chgData name="am i who" userId="4b6389a2c128101d" providerId="Windows Live" clId="Web-{5EC9D510-0A2B-4692-A018-2388A3F8641B}" dt="2020-08-05T10:27:44.237" v="590" actId="1076"/>
          <ac:picMkLst>
            <pc:docMk/>
            <pc:sldMk cId="2710076900" sldId="274"/>
            <ac:picMk id="3" creationId="{ED23C3EA-4389-4C7D-8919-6A32EF8DB2C5}"/>
          </ac:picMkLst>
        </pc:picChg>
        <pc:picChg chg="mod">
          <ac:chgData name="am i who" userId="4b6389a2c128101d" providerId="Windows Live" clId="Web-{5EC9D510-0A2B-4692-A018-2388A3F8641B}" dt="2020-08-05T10:26:59.594" v="566" actId="1076"/>
          <ac:picMkLst>
            <pc:docMk/>
            <pc:sldMk cId="2710076900" sldId="274"/>
            <ac:picMk id="6" creationId="{031D17AD-A592-412D-BFFD-0F54577D0AA5}"/>
          </ac:picMkLst>
        </pc:picChg>
        <pc:picChg chg="mod">
          <ac:chgData name="am i who" userId="4b6389a2c128101d" providerId="Windows Live" clId="Web-{5EC9D510-0A2B-4692-A018-2388A3F8641B}" dt="2020-08-05T10:27:08.516" v="569" actId="14100"/>
          <ac:picMkLst>
            <pc:docMk/>
            <pc:sldMk cId="2710076900" sldId="274"/>
            <ac:picMk id="7" creationId="{721F96BC-7336-4E71-9C3B-870C92FD6560}"/>
          </ac:picMkLst>
        </pc:picChg>
      </pc:sldChg>
      <pc:sldChg chg="new del">
        <pc:chgData name="am i who" userId="4b6389a2c128101d" providerId="Windows Live" clId="Web-{5EC9D510-0A2B-4692-A018-2388A3F8641B}" dt="2020-08-05T10:31:53.843" v="609"/>
        <pc:sldMkLst>
          <pc:docMk/>
          <pc:sldMk cId="3353698545" sldId="275"/>
        </pc:sldMkLst>
      </pc:sldChg>
      <pc:sldChg chg="addSp delSp modSp new">
        <pc:chgData name="am i who" userId="4b6389a2c128101d" providerId="Windows Live" clId="Web-{5EC9D510-0A2B-4692-A018-2388A3F8641B}" dt="2020-08-05T10:32:48.768" v="636" actId="1076"/>
        <pc:sldMkLst>
          <pc:docMk/>
          <pc:sldMk cId="4084185801" sldId="275"/>
        </pc:sldMkLst>
        <pc:spChg chg="del">
          <ac:chgData name="am i who" userId="4b6389a2c128101d" providerId="Windows Live" clId="Web-{5EC9D510-0A2B-4692-A018-2388A3F8641B}" dt="2020-08-05T10:32:10.125" v="612"/>
          <ac:spMkLst>
            <pc:docMk/>
            <pc:sldMk cId="4084185801" sldId="275"/>
            <ac:spMk id="2" creationId="{3BAD4A5C-136E-436F-8E8C-1025C8E9C150}"/>
          </ac:spMkLst>
        </pc:spChg>
        <pc:spChg chg="del">
          <ac:chgData name="am i who" userId="4b6389a2c128101d" providerId="Windows Live" clId="Web-{5EC9D510-0A2B-4692-A018-2388A3F8641B}" dt="2020-08-05T10:32:06" v="611"/>
          <ac:spMkLst>
            <pc:docMk/>
            <pc:sldMk cId="4084185801" sldId="275"/>
            <ac:spMk id="3" creationId="{02535C67-072B-43DD-A0CF-8CA7673307F2}"/>
          </ac:spMkLst>
        </pc:spChg>
        <pc:spChg chg="del">
          <ac:chgData name="am i who" userId="4b6389a2c128101d" providerId="Windows Live" clId="Web-{5EC9D510-0A2B-4692-A018-2388A3F8641B}" dt="2020-08-05T10:32:13.266" v="613"/>
          <ac:spMkLst>
            <pc:docMk/>
            <pc:sldMk cId="4084185801" sldId="275"/>
            <ac:spMk id="4" creationId="{BDA927CB-C99E-41CC-A856-49BC8AD0881F}"/>
          </ac:spMkLst>
        </pc:spChg>
        <pc:spChg chg="add mod">
          <ac:chgData name="am i who" userId="4b6389a2c128101d" providerId="Windows Live" clId="Web-{5EC9D510-0A2B-4692-A018-2388A3F8641B}" dt="2020-08-05T10:32:48.768" v="636" actId="1076"/>
          <ac:spMkLst>
            <pc:docMk/>
            <pc:sldMk cId="4084185801" sldId="275"/>
            <ac:spMk id="6" creationId="{D966A813-E740-4871-8845-7893B6D28E27}"/>
          </ac:spMkLst>
        </pc:spChg>
      </pc:sldChg>
      <pc:sldChg chg="modSp add replId">
        <pc:chgData name="am i who" userId="4b6389a2c128101d" providerId="Windows Live" clId="Web-{5EC9D510-0A2B-4692-A018-2388A3F8641B}" dt="2020-08-05T12:23:09.077" v="2232" actId="20577"/>
        <pc:sldMkLst>
          <pc:docMk/>
          <pc:sldMk cId="2967144756" sldId="276"/>
        </pc:sldMkLst>
        <pc:spChg chg="mod">
          <ac:chgData name="am i who" userId="4b6389a2c128101d" providerId="Windows Live" clId="Web-{5EC9D510-0A2B-4692-A018-2388A3F8641B}" dt="2020-08-05T10:34:07.600" v="640" actId="20577"/>
          <ac:spMkLst>
            <pc:docMk/>
            <pc:sldMk cId="2967144756" sldId="276"/>
            <ac:spMk id="2" creationId="{00000000-0000-0000-0000-000000000000}"/>
          </ac:spMkLst>
        </pc:spChg>
        <pc:spChg chg="mod">
          <ac:chgData name="am i who" userId="4b6389a2c128101d" providerId="Windows Live" clId="Web-{5EC9D510-0A2B-4692-A018-2388A3F8641B}" dt="2020-08-05T12:23:09.077" v="2232" actId="20577"/>
          <ac:spMkLst>
            <pc:docMk/>
            <pc:sldMk cId="2967144756" sldId="276"/>
            <ac:spMk id="7" creationId="{00000000-0000-0000-0000-000000000000}"/>
          </ac:spMkLst>
        </pc:spChg>
      </pc:sldChg>
      <pc:sldChg chg="addSp delSp modSp add replId">
        <pc:chgData name="am i who" userId="4b6389a2c128101d" providerId="Windows Live" clId="Web-{5EC9D510-0A2B-4692-A018-2388A3F8641B}" dt="2020-08-05T10:43:56.630" v="1003" actId="20577"/>
        <pc:sldMkLst>
          <pc:docMk/>
          <pc:sldMk cId="1875122223" sldId="277"/>
        </pc:sldMkLst>
        <pc:spChg chg="mod">
          <ac:chgData name="am i who" userId="4b6389a2c128101d" providerId="Windows Live" clId="Web-{5EC9D510-0A2B-4692-A018-2388A3F8641B}" dt="2020-08-05T10:43:44.895" v="993" actId="20577"/>
          <ac:spMkLst>
            <pc:docMk/>
            <pc:sldMk cId="1875122223" sldId="277"/>
            <ac:spMk id="2" creationId="{00000000-0000-0000-0000-000000000000}"/>
          </ac:spMkLst>
        </pc:spChg>
        <pc:spChg chg="del">
          <ac:chgData name="am i who" userId="4b6389a2c128101d" providerId="Windows Live" clId="Web-{5EC9D510-0A2B-4692-A018-2388A3F8641B}" dt="2020-08-05T10:38:22.051" v="781"/>
          <ac:spMkLst>
            <pc:docMk/>
            <pc:sldMk cId="1875122223" sldId="277"/>
            <ac:spMk id="23" creationId="{D4B0C7D4-2D60-402F-A6F0-F9D096A8705D}"/>
          </ac:spMkLst>
        </pc:spChg>
        <pc:spChg chg="del">
          <ac:chgData name="am i who" userId="4b6389a2c128101d" providerId="Windows Live" clId="Web-{5EC9D510-0A2B-4692-A018-2388A3F8641B}" dt="2020-08-05T10:38:22.051" v="780"/>
          <ac:spMkLst>
            <pc:docMk/>
            <pc:sldMk cId="1875122223" sldId="277"/>
            <ac:spMk id="24" creationId="{0D6C842A-DB12-4797-A85B-4863AE0120B7}"/>
          </ac:spMkLst>
        </pc:spChg>
        <pc:spChg chg="del">
          <ac:chgData name="am i who" userId="4b6389a2c128101d" providerId="Windows Live" clId="Web-{5EC9D510-0A2B-4692-A018-2388A3F8641B}" dt="2020-08-05T10:38:22.051" v="779"/>
          <ac:spMkLst>
            <pc:docMk/>
            <pc:sldMk cId="1875122223" sldId="277"/>
            <ac:spMk id="25" creationId="{2159A8BA-6426-4B50-8607-079E9B3349C7}"/>
          </ac:spMkLst>
        </pc:spChg>
        <pc:spChg chg="del">
          <ac:chgData name="am i who" userId="4b6389a2c128101d" providerId="Windows Live" clId="Web-{5EC9D510-0A2B-4692-A018-2388A3F8641B}" dt="2020-08-05T10:38:22.051" v="778"/>
          <ac:spMkLst>
            <pc:docMk/>
            <pc:sldMk cId="1875122223" sldId="277"/>
            <ac:spMk id="26" creationId="{A9691F59-E1C0-4ADE-BC2D-162E1230FD86}"/>
          </ac:spMkLst>
        </pc:spChg>
        <pc:spChg chg="del">
          <ac:chgData name="am i who" userId="4b6389a2c128101d" providerId="Windows Live" clId="Web-{5EC9D510-0A2B-4692-A018-2388A3F8641B}" dt="2020-08-05T10:38:22.051" v="777"/>
          <ac:spMkLst>
            <pc:docMk/>
            <pc:sldMk cId="1875122223" sldId="277"/>
            <ac:spMk id="27" creationId="{4CE4A5DF-6D55-42F3-AAE8-3769B95BBB58}"/>
          </ac:spMkLst>
        </pc:spChg>
        <pc:spChg chg="del">
          <ac:chgData name="am i who" userId="4b6389a2c128101d" providerId="Windows Live" clId="Web-{5EC9D510-0A2B-4692-A018-2388A3F8641B}" dt="2020-08-05T10:38:22.036" v="776"/>
          <ac:spMkLst>
            <pc:docMk/>
            <pc:sldMk cId="1875122223" sldId="277"/>
            <ac:spMk id="28" creationId="{3D65231A-E200-4B3C-97F1-FB2D89F09E37}"/>
          </ac:spMkLst>
        </pc:spChg>
        <pc:spChg chg="del">
          <ac:chgData name="am i who" userId="4b6389a2c128101d" providerId="Windows Live" clId="Web-{5EC9D510-0A2B-4692-A018-2388A3F8641B}" dt="2020-08-05T10:38:22.036" v="775"/>
          <ac:spMkLst>
            <pc:docMk/>
            <pc:sldMk cId="1875122223" sldId="277"/>
            <ac:spMk id="29" creationId="{E18147DC-07BC-4B0B-AFDC-21319F17D9E5}"/>
          </ac:spMkLst>
        </pc:spChg>
        <pc:spChg chg="del">
          <ac:chgData name="am i who" userId="4b6389a2c128101d" providerId="Windows Live" clId="Web-{5EC9D510-0A2B-4692-A018-2388A3F8641B}" dt="2020-08-05T10:38:22.036" v="774"/>
          <ac:spMkLst>
            <pc:docMk/>
            <pc:sldMk cId="1875122223" sldId="277"/>
            <ac:spMk id="30" creationId="{DDEFEBD6-DACD-4DAD-A39B-6B089C349216}"/>
          </ac:spMkLst>
        </pc:spChg>
        <pc:spChg chg="del">
          <ac:chgData name="am i who" userId="4b6389a2c128101d" providerId="Windows Live" clId="Web-{5EC9D510-0A2B-4692-A018-2388A3F8641B}" dt="2020-08-05T10:38:22.036" v="773"/>
          <ac:spMkLst>
            <pc:docMk/>
            <pc:sldMk cId="1875122223" sldId="277"/>
            <ac:spMk id="31" creationId="{6DE0597B-3968-48F7-962D-82E0B7897C9B}"/>
          </ac:spMkLst>
        </pc:spChg>
        <pc:spChg chg="del">
          <ac:chgData name="am i who" userId="4b6389a2c128101d" providerId="Windows Live" clId="Web-{5EC9D510-0A2B-4692-A018-2388A3F8641B}" dt="2020-08-05T10:38:22.036" v="772"/>
          <ac:spMkLst>
            <pc:docMk/>
            <pc:sldMk cId="1875122223" sldId="277"/>
            <ac:spMk id="32" creationId="{B7930072-05E3-49AD-A076-ADA8317E11E2}"/>
          </ac:spMkLst>
        </pc:spChg>
        <pc:spChg chg="del">
          <ac:chgData name="am i who" userId="4b6389a2c128101d" providerId="Windows Live" clId="Web-{5EC9D510-0A2B-4692-A018-2388A3F8641B}" dt="2020-08-05T10:38:22.036" v="771"/>
          <ac:spMkLst>
            <pc:docMk/>
            <pc:sldMk cId="1875122223" sldId="277"/>
            <ac:spMk id="33" creationId="{78EC7C68-8BA2-4F35-B540-5D7F98D23626}"/>
          </ac:spMkLst>
        </pc:spChg>
        <pc:spChg chg="del">
          <ac:chgData name="am i who" userId="4b6389a2c128101d" providerId="Windows Live" clId="Web-{5EC9D510-0A2B-4692-A018-2388A3F8641B}" dt="2020-08-05T10:38:22.036" v="770"/>
          <ac:spMkLst>
            <pc:docMk/>
            <pc:sldMk cId="1875122223" sldId="277"/>
            <ac:spMk id="34" creationId="{04E69486-5E4A-4508-9EB7-99FB18523481}"/>
          </ac:spMkLst>
        </pc:spChg>
        <pc:spChg chg="del">
          <ac:chgData name="am i who" userId="4b6389a2c128101d" providerId="Windows Live" clId="Web-{5EC9D510-0A2B-4692-A018-2388A3F8641B}" dt="2020-08-05T10:38:22.036" v="769"/>
          <ac:spMkLst>
            <pc:docMk/>
            <pc:sldMk cId="1875122223" sldId="277"/>
            <ac:spMk id="35" creationId="{B32F4E94-5B6B-406D-84A1-2A113AB9AE32}"/>
          </ac:spMkLst>
        </pc:spChg>
        <pc:spChg chg="del">
          <ac:chgData name="am i who" userId="4b6389a2c128101d" providerId="Windows Live" clId="Web-{5EC9D510-0A2B-4692-A018-2388A3F8641B}" dt="2020-08-05T10:38:22.036" v="768"/>
          <ac:spMkLst>
            <pc:docMk/>
            <pc:sldMk cId="1875122223" sldId="277"/>
            <ac:spMk id="36" creationId="{3F8E193A-0422-401F-ACDD-1AAE8F65E785}"/>
          </ac:spMkLst>
        </pc:spChg>
        <pc:spChg chg="del">
          <ac:chgData name="am i who" userId="4b6389a2c128101d" providerId="Windows Live" clId="Web-{5EC9D510-0A2B-4692-A018-2388A3F8641B}" dt="2020-08-05T10:38:22.036" v="767"/>
          <ac:spMkLst>
            <pc:docMk/>
            <pc:sldMk cId="1875122223" sldId="277"/>
            <ac:spMk id="37" creationId="{F0472CF8-FC84-48F0-8FEB-CDE69C6E094D}"/>
          </ac:spMkLst>
        </pc:spChg>
        <pc:spChg chg="del">
          <ac:chgData name="am i who" userId="4b6389a2c128101d" providerId="Windows Live" clId="Web-{5EC9D510-0A2B-4692-A018-2388A3F8641B}" dt="2020-08-05T10:38:22.036" v="766"/>
          <ac:spMkLst>
            <pc:docMk/>
            <pc:sldMk cId="1875122223" sldId="277"/>
            <ac:spMk id="38" creationId="{D58FE9A2-E120-49AF-8545-9F565F43D1F7}"/>
          </ac:spMkLst>
        </pc:spChg>
        <pc:spChg chg="del">
          <ac:chgData name="am i who" userId="4b6389a2c128101d" providerId="Windows Live" clId="Web-{5EC9D510-0A2B-4692-A018-2388A3F8641B}" dt="2020-08-05T10:38:22.036" v="765"/>
          <ac:spMkLst>
            <pc:docMk/>
            <pc:sldMk cId="1875122223" sldId="277"/>
            <ac:spMk id="39" creationId="{69B7CA88-D09C-4FC9-BE55-9C5E467A9243}"/>
          </ac:spMkLst>
        </pc:spChg>
        <pc:spChg chg="del">
          <ac:chgData name="am i who" userId="4b6389a2c128101d" providerId="Windows Live" clId="Web-{5EC9D510-0A2B-4692-A018-2388A3F8641B}" dt="2020-08-05T10:38:22.036" v="764"/>
          <ac:spMkLst>
            <pc:docMk/>
            <pc:sldMk cId="1875122223" sldId="277"/>
            <ac:spMk id="40" creationId="{28CF9E9B-7B1C-45D3-B623-F737C4907A39}"/>
          </ac:spMkLst>
        </pc:spChg>
        <pc:spChg chg="del">
          <ac:chgData name="am i who" userId="4b6389a2c128101d" providerId="Windows Live" clId="Web-{5EC9D510-0A2B-4692-A018-2388A3F8641B}" dt="2020-08-05T10:38:22.019" v="763"/>
          <ac:spMkLst>
            <pc:docMk/>
            <pc:sldMk cId="1875122223" sldId="277"/>
            <ac:spMk id="41" creationId="{3376E895-4749-4ABA-BF09-012256543C20}"/>
          </ac:spMkLst>
        </pc:spChg>
        <pc:spChg chg="del">
          <ac:chgData name="am i who" userId="4b6389a2c128101d" providerId="Windows Live" clId="Web-{5EC9D510-0A2B-4692-A018-2388A3F8641B}" dt="2020-08-05T10:38:22.019" v="762"/>
          <ac:spMkLst>
            <pc:docMk/>
            <pc:sldMk cId="1875122223" sldId="277"/>
            <ac:spMk id="42" creationId="{A0C63F89-C25B-425D-8489-8AD20FABE89A}"/>
          </ac:spMkLst>
        </pc:spChg>
        <pc:spChg chg="del">
          <ac:chgData name="am i who" userId="4b6389a2c128101d" providerId="Windows Live" clId="Web-{5EC9D510-0A2B-4692-A018-2388A3F8641B}" dt="2020-08-05T10:38:22.019" v="761"/>
          <ac:spMkLst>
            <pc:docMk/>
            <pc:sldMk cId="1875122223" sldId="277"/>
            <ac:spMk id="43" creationId="{B6B09D27-6788-4FBB-BAFE-1E0D026CA8BA}"/>
          </ac:spMkLst>
        </pc:spChg>
        <pc:spChg chg="del">
          <ac:chgData name="am i who" userId="4b6389a2c128101d" providerId="Windows Live" clId="Web-{5EC9D510-0A2B-4692-A018-2388A3F8641B}" dt="2020-08-05T10:38:22.019" v="760"/>
          <ac:spMkLst>
            <pc:docMk/>
            <pc:sldMk cId="1875122223" sldId="277"/>
            <ac:spMk id="44" creationId="{4CC82DC4-70EB-4EEE-8CE8-05677076BDD6}"/>
          </ac:spMkLst>
        </pc:spChg>
        <pc:spChg chg="add mod">
          <ac:chgData name="am i who" userId="4b6389a2c128101d" providerId="Windows Live" clId="Web-{5EC9D510-0A2B-4692-A018-2388A3F8641B}" dt="2020-08-05T10:39:05.351" v="809" actId="1076"/>
          <ac:spMkLst>
            <pc:docMk/>
            <pc:sldMk cId="1875122223" sldId="277"/>
            <ac:spMk id="45" creationId="{F992C309-8526-4DF8-BB3E-9A910C92C136}"/>
          </ac:spMkLst>
        </pc:spChg>
        <pc:spChg chg="add mod">
          <ac:chgData name="am i who" userId="4b6389a2c128101d" providerId="Windows Live" clId="Web-{5EC9D510-0A2B-4692-A018-2388A3F8641B}" dt="2020-08-05T10:39:05.381" v="810" actId="1076"/>
          <ac:spMkLst>
            <pc:docMk/>
            <pc:sldMk cId="1875122223" sldId="277"/>
            <ac:spMk id="46" creationId="{0FAD47A3-B990-449D-B1FB-17725865CEE8}"/>
          </ac:spMkLst>
        </pc:spChg>
        <pc:spChg chg="add mod">
          <ac:chgData name="am i who" userId="4b6389a2c128101d" providerId="Windows Live" clId="Web-{5EC9D510-0A2B-4692-A018-2388A3F8641B}" dt="2020-08-05T10:39:05.397" v="811" actId="1076"/>
          <ac:spMkLst>
            <pc:docMk/>
            <pc:sldMk cId="1875122223" sldId="277"/>
            <ac:spMk id="47" creationId="{692F4C05-576E-44A5-B2CC-0554562BB340}"/>
          </ac:spMkLst>
        </pc:spChg>
        <pc:spChg chg="add mod">
          <ac:chgData name="am i who" userId="4b6389a2c128101d" providerId="Windows Live" clId="Web-{5EC9D510-0A2B-4692-A018-2388A3F8641B}" dt="2020-08-05T10:39:05.414" v="812" actId="1076"/>
          <ac:spMkLst>
            <pc:docMk/>
            <pc:sldMk cId="1875122223" sldId="277"/>
            <ac:spMk id="48" creationId="{57843D1C-ACDD-425E-9CF6-CA67EB457609}"/>
          </ac:spMkLst>
        </pc:spChg>
        <pc:spChg chg="add mod">
          <ac:chgData name="am i who" userId="4b6389a2c128101d" providerId="Windows Live" clId="Web-{5EC9D510-0A2B-4692-A018-2388A3F8641B}" dt="2020-08-05T10:39:05.414" v="813" actId="1076"/>
          <ac:spMkLst>
            <pc:docMk/>
            <pc:sldMk cId="1875122223" sldId="277"/>
            <ac:spMk id="49" creationId="{A8C0C9F9-BB12-4A55-911B-5F5ACE446D67}"/>
          </ac:spMkLst>
        </pc:spChg>
        <pc:spChg chg="add mod">
          <ac:chgData name="am i who" userId="4b6389a2c128101d" providerId="Windows Live" clId="Web-{5EC9D510-0A2B-4692-A018-2388A3F8641B}" dt="2020-08-05T10:43:56.630" v="1003" actId="20577"/>
          <ac:spMkLst>
            <pc:docMk/>
            <pc:sldMk cId="1875122223" sldId="277"/>
            <ac:spMk id="50" creationId="{C10A8458-D833-447C-815F-E0373E78F3C7}"/>
          </ac:spMkLst>
        </pc:spChg>
        <pc:spChg chg="add mod">
          <ac:chgData name="am i who" userId="4b6389a2c128101d" providerId="Windows Live" clId="Web-{5EC9D510-0A2B-4692-A018-2388A3F8641B}" dt="2020-08-05T10:39:05.444" v="815" actId="1076"/>
          <ac:spMkLst>
            <pc:docMk/>
            <pc:sldMk cId="1875122223" sldId="277"/>
            <ac:spMk id="51" creationId="{6C6DC34F-D0E7-4033-AA69-4F16035A0B30}"/>
          </ac:spMkLst>
        </pc:spChg>
        <pc:spChg chg="add mod">
          <ac:chgData name="am i who" userId="4b6389a2c128101d" providerId="Windows Live" clId="Web-{5EC9D510-0A2B-4692-A018-2388A3F8641B}" dt="2020-08-05T10:39:05.459" v="816" actId="1076"/>
          <ac:spMkLst>
            <pc:docMk/>
            <pc:sldMk cId="1875122223" sldId="277"/>
            <ac:spMk id="52" creationId="{FE4A5F5C-4EA7-43CA-B768-D08FE321AC3A}"/>
          </ac:spMkLst>
        </pc:spChg>
        <pc:spChg chg="add mod">
          <ac:chgData name="am i who" userId="4b6389a2c128101d" providerId="Windows Live" clId="Web-{5EC9D510-0A2B-4692-A018-2388A3F8641B}" dt="2020-08-05T10:39:05.475" v="817" actId="1076"/>
          <ac:spMkLst>
            <pc:docMk/>
            <pc:sldMk cId="1875122223" sldId="277"/>
            <ac:spMk id="53" creationId="{11750E41-39A0-457F-966C-CF9E14CA975B}"/>
          </ac:spMkLst>
        </pc:spChg>
        <pc:spChg chg="add mod">
          <ac:chgData name="am i who" userId="4b6389a2c128101d" providerId="Windows Live" clId="Web-{5EC9D510-0A2B-4692-A018-2388A3F8641B}" dt="2020-08-05T10:39:05.475" v="818" actId="1076"/>
          <ac:spMkLst>
            <pc:docMk/>
            <pc:sldMk cId="1875122223" sldId="277"/>
            <ac:spMk id="54" creationId="{5E5E8352-A82F-4A2D-81BA-79FAC098A055}"/>
          </ac:spMkLst>
        </pc:spChg>
        <pc:spChg chg="add mod">
          <ac:chgData name="am i who" userId="4b6389a2c128101d" providerId="Windows Live" clId="Web-{5EC9D510-0A2B-4692-A018-2388A3F8641B}" dt="2020-08-05T10:39:05.506" v="819" actId="1076"/>
          <ac:spMkLst>
            <pc:docMk/>
            <pc:sldMk cId="1875122223" sldId="277"/>
            <ac:spMk id="55" creationId="{956014EC-CD05-4AFE-8EC1-1ADAD495417E}"/>
          </ac:spMkLst>
        </pc:spChg>
        <pc:spChg chg="add mod">
          <ac:chgData name="am i who" userId="4b6389a2c128101d" providerId="Windows Live" clId="Web-{5EC9D510-0A2B-4692-A018-2388A3F8641B}" dt="2020-08-05T10:39:05.537" v="820" actId="1076"/>
          <ac:spMkLst>
            <pc:docMk/>
            <pc:sldMk cId="1875122223" sldId="277"/>
            <ac:spMk id="56" creationId="{1B44648A-EF54-4C40-A4E0-E901FD0B321E}"/>
          </ac:spMkLst>
        </pc:spChg>
        <pc:spChg chg="add mod">
          <ac:chgData name="am i who" userId="4b6389a2c128101d" providerId="Windows Live" clId="Web-{5EC9D510-0A2B-4692-A018-2388A3F8641B}" dt="2020-08-05T10:39:05.554" v="821" actId="1076"/>
          <ac:spMkLst>
            <pc:docMk/>
            <pc:sldMk cId="1875122223" sldId="277"/>
            <ac:spMk id="57" creationId="{2985F971-A53E-4DD1-BBAE-2DAEB6DD3E8E}"/>
          </ac:spMkLst>
        </pc:spChg>
        <pc:spChg chg="add mod">
          <ac:chgData name="am i who" userId="4b6389a2c128101d" providerId="Windows Live" clId="Web-{5EC9D510-0A2B-4692-A018-2388A3F8641B}" dt="2020-08-05T10:39:05.569" v="822" actId="1076"/>
          <ac:spMkLst>
            <pc:docMk/>
            <pc:sldMk cId="1875122223" sldId="277"/>
            <ac:spMk id="58" creationId="{4BDF8FBF-ADAC-475A-BB46-2EF3CF30A6CC}"/>
          </ac:spMkLst>
        </pc:spChg>
      </pc:sldChg>
      <pc:sldChg chg="addSp delSp modSp add replId">
        <pc:chgData name="am i who" userId="4b6389a2c128101d" providerId="Windows Live" clId="Web-{5EC9D510-0A2B-4692-A018-2388A3F8641B}" dt="2020-08-05T10:43:21.129" v="973" actId="1076"/>
        <pc:sldMkLst>
          <pc:docMk/>
          <pc:sldMk cId="2797240672" sldId="278"/>
        </pc:sldMkLst>
        <pc:spChg chg="mod">
          <ac:chgData name="am i who" userId="4b6389a2c128101d" providerId="Windows Live" clId="Web-{5EC9D510-0A2B-4692-A018-2388A3F8641B}" dt="2020-08-05T10:41:47.436" v="923" actId="20577"/>
          <ac:spMkLst>
            <pc:docMk/>
            <pc:sldMk cId="2797240672" sldId="278"/>
            <ac:spMk id="2" creationId="{00000000-0000-0000-0000-000000000000}"/>
          </ac:spMkLst>
        </pc:spChg>
        <pc:spChg chg="add mod">
          <ac:chgData name="am i who" userId="4b6389a2c128101d" providerId="Windows Live" clId="Web-{5EC9D510-0A2B-4692-A018-2388A3F8641B}" dt="2020-08-05T10:41:09.309" v="896" actId="1076"/>
          <ac:spMkLst>
            <pc:docMk/>
            <pc:sldMk cId="2797240672" sldId="278"/>
            <ac:spMk id="3" creationId="{96301E1A-A268-4B4F-9732-76A3D50B0BB9}"/>
          </ac:spMkLst>
        </pc:spChg>
        <pc:spChg chg="add mod">
          <ac:chgData name="am i who" userId="4b6389a2c128101d" providerId="Windows Live" clId="Web-{5EC9D510-0A2B-4692-A018-2388A3F8641B}" dt="2020-08-05T10:41:09.309" v="897" actId="1076"/>
          <ac:spMkLst>
            <pc:docMk/>
            <pc:sldMk cId="2797240672" sldId="278"/>
            <ac:spMk id="4" creationId="{C5A2CE21-5CCE-48B4-AC3C-5CA129577C70}"/>
          </ac:spMkLst>
        </pc:spChg>
        <pc:spChg chg="del mod">
          <ac:chgData name="am i who" userId="4b6389a2c128101d" providerId="Windows Live" clId="Web-{5EC9D510-0A2B-4692-A018-2388A3F8641B}" dt="2020-08-05T10:42:50.018" v="963"/>
          <ac:spMkLst>
            <pc:docMk/>
            <pc:sldMk cId="2797240672" sldId="278"/>
            <ac:spMk id="5" creationId="{00000000-0000-0000-0000-000000000000}"/>
          </ac:spMkLst>
        </pc:spChg>
        <pc:spChg chg="add mod">
          <ac:chgData name="am i who" userId="4b6389a2c128101d" providerId="Windows Live" clId="Web-{5EC9D510-0A2B-4692-A018-2388A3F8641B}" dt="2020-08-05T10:41:09.325" v="898" actId="1076"/>
          <ac:spMkLst>
            <pc:docMk/>
            <pc:sldMk cId="2797240672" sldId="278"/>
            <ac:spMk id="6" creationId="{1BC81666-4D02-4880-984D-AED3478F97B2}"/>
          </ac:spMkLst>
        </pc:spChg>
        <pc:spChg chg="add mod">
          <ac:chgData name="am i who" userId="4b6389a2c128101d" providerId="Windows Live" clId="Web-{5EC9D510-0A2B-4692-A018-2388A3F8641B}" dt="2020-08-05T10:41:09.341" v="899" actId="1076"/>
          <ac:spMkLst>
            <pc:docMk/>
            <pc:sldMk cId="2797240672" sldId="278"/>
            <ac:spMk id="7" creationId="{C86F050A-3922-49E2-9875-623249D130FE}"/>
          </ac:spMkLst>
        </pc:spChg>
        <pc:spChg chg="add mod">
          <ac:chgData name="am i who" userId="4b6389a2c128101d" providerId="Windows Live" clId="Web-{5EC9D510-0A2B-4692-A018-2388A3F8641B}" dt="2020-08-05T10:41:09.356" v="900" actId="1076"/>
          <ac:spMkLst>
            <pc:docMk/>
            <pc:sldMk cId="2797240672" sldId="278"/>
            <ac:spMk id="8" creationId="{83AF9CF8-4D04-48C8-9FB7-1D1F72FD605C}"/>
          </ac:spMkLst>
        </pc:spChg>
        <pc:spChg chg="add mod">
          <ac:chgData name="am i who" userId="4b6389a2c128101d" providerId="Windows Live" clId="Web-{5EC9D510-0A2B-4692-A018-2388A3F8641B}" dt="2020-08-05T10:41:09.372" v="901" actId="1076"/>
          <ac:spMkLst>
            <pc:docMk/>
            <pc:sldMk cId="2797240672" sldId="278"/>
            <ac:spMk id="9" creationId="{0BA21B10-FBB8-4536-B805-E35F4A08325C}"/>
          </ac:spMkLst>
        </pc:spChg>
        <pc:spChg chg="add mod">
          <ac:chgData name="am i who" userId="4b6389a2c128101d" providerId="Windows Live" clId="Web-{5EC9D510-0A2B-4692-A018-2388A3F8641B}" dt="2020-08-05T10:41:09.387" v="902" actId="1076"/>
          <ac:spMkLst>
            <pc:docMk/>
            <pc:sldMk cId="2797240672" sldId="278"/>
            <ac:spMk id="10" creationId="{10664789-8D24-47D4-A260-E32815116FA6}"/>
          </ac:spMkLst>
        </pc:spChg>
        <pc:spChg chg="add mod">
          <ac:chgData name="am i who" userId="4b6389a2c128101d" providerId="Windows Live" clId="Web-{5EC9D510-0A2B-4692-A018-2388A3F8641B}" dt="2020-08-05T10:41:09.387" v="903" actId="1076"/>
          <ac:spMkLst>
            <pc:docMk/>
            <pc:sldMk cId="2797240672" sldId="278"/>
            <ac:spMk id="11" creationId="{111EF229-B950-477D-9F11-B792AC0B894D}"/>
          </ac:spMkLst>
        </pc:spChg>
        <pc:spChg chg="add mod">
          <ac:chgData name="am i who" userId="4b6389a2c128101d" providerId="Windows Live" clId="Web-{5EC9D510-0A2B-4692-A018-2388A3F8641B}" dt="2020-08-05T10:42:58.393" v="964"/>
          <ac:spMkLst>
            <pc:docMk/>
            <pc:sldMk cId="2797240672" sldId="278"/>
            <ac:spMk id="12" creationId="{D8948817-A797-4C53-8C06-D3E244949EED}"/>
          </ac:spMkLst>
        </pc:spChg>
        <pc:spChg chg="mod">
          <ac:chgData name="am i who" userId="4b6389a2c128101d" providerId="Windows Live" clId="Web-{5EC9D510-0A2B-4692-A018-2388A3F8641B}" dt="2020-08-05T10:43:21.129" v="973" actId="1076"/>
          <ac:spMkLst>
            <pc:docMk/>
            <pc:sldMk cId="2797240672" sldId="278"/>
            <ac:spMk id="45" creationId="{F992C309-8526-4DF8-BB3E-9A910C92C136}"/>
          </ac:spMkLst>
        </pc:spChg>
        <pc:spChg chg="mod">
          <ac:chgData name="am i who" userId="4b6389a2c128101d" providerId="Windows Live" clId="Web-{5EC9D510-0A2B-4692-A018-2388A3F8641B}" dt="2020-08-05T10:42:26.470" v="957" actId="1076"/>
          <ac:spMkLst>
            <pc:docMk/>
            <pc:sldMk cId="2797240672" sldId="278"/>
            <ac:spMk id="46" creationId="{0FAD47A3-B990-449D-B1FB-17725865CEE8}"/>
          </ac:spMkLst>
        </pc:spChg>
        <pc:spChg chg="mod">
          <ac:chgData name="am i who" userId="4b6389a2c128101d" providerId="Windows Live" clId="Web-{5EC9D510-0A2B-4692-A018-2388A3F8641B}" dt="2020-08-05T10:42:26.485" v="958" actId="1076"/>
          <ac:spMkLst>
            <pc:docMk/>
            <pc:sldMk cId="2797240672" sldId="278"/>
            <ac:spMk id="47" creationId="{692F4C05-576E-44A5-B2CC-0554562BB340}"/>
          </ac:spMkLst>
        </pc:spChg>
        <pc:spChg chg="mod">
          <ac:chgData name="am i who" userId="4b6389a2c128101d" providerId="Windows Live" clId="Web-{5EC9D510-0A2B-4692-A018-2388A3F8641B}" dt="2020-08-05T10:42:26.501" v="959" actId="1076"/>
          <ac:spMkLst>
            <pc:docMk/>
            <pc:sldMk cId="2797240672" sldId="278"/>
            <ac:spMk id="48" creationId="{57843D1C-ACDD-425E-9CF6-CA67EB457609}"/>
          </ac:spMkLst>
        </pc:spChg>
        <pc:spChg chg="mod">
          <ac:chgData name="am i who" userId="4b6389a2c128101d" providerId="Windows Live" clId="Web-{5EC9D510-0A2B-4692-A018-2388A3F8641B}" dt="2020-08-05T10:42:26.516" v="960" actId="1076"/>
          <ac:spMkLst>
            <pc:docMk/>
            <pc:sldMk cId="2797240672" sldId="278"/>
            <ac:spMk id="49" creationId="{A8C0C9F9-BB12-4A55-911B-5F5ACE446D67}"/>
          </ac:spMkLst>
        </pc:spChg>
        <pc:spChg chg="mod">
          <ac:chgData name="am i who" userId="4b6389a2c128101d" providerId="Windows Live" clId="Web-{5EC9D510-0A2B-4692-A018-2388A3F8641B}" dt="2020-08-05T10:42:17.719" v="954" actId="1076"/>
          <ac:spMkLst>
            <pc:docMk/>
            <pc:sldMk cId="2797240672" sldId="278"/>
            <ac:spMk id="50" creationId="{C10A8458-D833-447C-815F-E0373E78F3C7}"/>
          </ac:spMkLst>
        </pc:spChg>
        <pc:spChg chg="mod">
          <ac:chgData name="am i who" userId="4b6389a2c128101d" providerId="Windows Live" clId="Web-{5EC9D510-0A2B-4692-A018-2388A3F8641B}" dt="2020-08-05T10:42:17.657" v="950" actId="1076"/>
          <ac:spMkLst>
            <pc:docMk/>
            <pc:sldMk cId="2797240672" sldId="278"/>
            <ac:spMk id="51" creationId="{6C6DC34F-D0E7-4033-AA69-4F16035A0B30}"/>
          </ac:spMkLst>
        </pc:spChg>
        <pc:spChg chg="mod">
          <ac:chgData name="am i who" userId="4b6389a2c128101d" providerId="Windows Live" clId="Web-{5EC9D510-0A2B-4692-A018-2388A3F8641B}" dt="2020-08-05T10:42:17.672" v="951" actId="1076"/>
          <ac:spMkLst>
            <pc:docMk/>
            <pc:sldMk cId="2797240672" sldId="278"/>
            <ac:spMk id="52" creationId="{FE4A5F5C-4EA7-43CA-B768-D08FE321AC3A}"/>
          </ac:spMkLst>
        </pc:spChg>
        <pc:spChg chg="mod">
          <ac:chgData name="am i who" userId="4b6389a2c128101d" providerId="Windows Live" clId="Web-{5EC9D510-0A2B-4692-A018-2388A3F8641B}" dt="2020-08-05T10:42:17.688" v="952" actId="1076"/>
          <ac:spMkLst>
            <pc:docMk/>
            <pc:sldMk cId="2797240672" sldId="278"/>
            <ac:spMk id="53" creationId="{11750E41-39A0-457F-966C-CF9E14CA975B}"/>
          </ac:spMkLst>
        </pc:spChg>
        <pc:spChg chg="mod">
          <ac:chgData name="am i who" userId="4b6389a2c128101d" providerId="Windows Live" clId="Web-{5EC9D510-0A2B-4692-A018-2388A3F8641B}" dt="2020-08-05T10:42:17.688" v="953" actId="1076"/>
          <ac:spMkLst>
            <pc:docMk/>
            <pc:sldMk cId="2797240672" sldId="278"/>
            <ac:spMk id="54" creationId="{5E5E8352-A82F-4A2D-81BA-79FAC098A055}"/>
          </ac:spMkLst>
        </pc:spChg>
        <pc:spChg chg="del">
          <ac:chgData name="am i who" userId="4b6389a2c128101d" providerId="Windows Live" clId="Web-{5EC9D510-0A2B-4692-A018-2388A3F8641B}" dt="2020-08-05T10:40:22.244" v="830"/>
          <ac:spMkLst>
            <pc:docMk/>
            <pc:sldMk cId="2797240672" sldId="278"/>
            <ac:spMk id="55" creationId="{956014EC-CD05-4AFE-8EC1-1ADAD495417E}"/>
          </ac:spMkLst>
        </pc:spChg>
        <pc:spChg chg="del">
          <ac:chgData name="am i who" userId="4b6389a2c128101d" providerId="Windows Live" clId="Web-{5EC9D510-0A2B-4692-A018-2388A3F8641B}" dt="2020-08-05T10:40:22.229" v="829"/>
          <ac:spMkLst>
            <pc:docMk/>
            <pc:sldMk cId="2797240672" sldId="278"/>
            <ac:spMk id="56" creationId="{1B44648A-EF54-4C40-A4E0-E901FD0B321E}"/>
          </ac:spMkLst>
        </pc:spChg>
        <pc:spChg chg="del">
          <ac:chgData name="am i who" userId="4b6389a2c128101d" providerId="Windows Live" clId="Web-{5EC9D510-0A2B-4692-A018-2388A3F8641B}" dt="2020-08-05T10:40:22.229" v="828"/>
          <ac:spMkLst>
            <pc:docMk/>
            <pc:sldMk cId="2797240672" sldId="278"/>
            <ac:spMk id="57" creationId="{2985F971-A53E-4DD1-BBAE-2DAEB6DD3E8E}"/>
          </ac:spMkLst>
        </pc:spChg>
        <pc:spChg chg="mod">
          <ac:chgData name="am i who" userId="4b6389a2c128101d" providerId="Windows Live" clId="Web-{5EC9D510-0A2B-4692-A018-2388A3F8641B}" dt="2020-08-05T10:42:17.719" v="955" actId="1076"/>
          <ac:spMkLst>
            <pc:docMk/>
            <pc:sldMk cId="2797240672" sldId="278"/>
            <ac:spMk id="58" creationId="{4BDF8FBF-ADAC-475A-BB46-2EF3CF30A6CC}"/>
          </ac:spMkLst>
        </pc:spChg>
      </pc:sldChg>
      <pc:sldChg chg="modSp add replId">
        <pc:chgData name="am i who" userId="4b6389a2c128101d" providerId="Windows Live" clId="Web-{5EC9D510-0A2B-4692-A018-2388A3F8641B}" dt="2020-08-05T10:47:15" v="1062" actId="14100"/>
        <pc:sldMkLst>
          <pc:docMk/>
          <pc:sldMk cId="2842782979" sldId="279"/>
        </pc:sldMkLst>
        <pc:spChg chg="mod">
          <ac:chgData name="am i who" userId="4b6389a2c128101d" providerId="Windows Live" clId="Web-{5EC9D510-0A2B-4692-A018-2388A3F8641B}" dt="2020-08-05T10:47:15" v="1062" actId="14100"/>
          <ac:spMkLst>
            <pc:docMk/>
            <pc:sldMk cId="2842782979" sldId="279"/>
            <ac:spMk id="6" creationId="{D966A813-E740-4871-8845-7893B6D28E27}"/>
          </ac:spMkLst>
        </pc:spChg>
      </pc:sldChg>
      <pc:sldChg chg="add del replId">
        <pc:chgData name="am i who" userId="4b6389a2c128101d" providerId="Windows Live" clId="Web-{5EC9D510-0A2B-4692-A018-2388A3F8641B}" dt="2020-08-05T10:48:47.536" v="1064"/>
        <pc:sldMkLst>
          <pc:docMk/>
          <pc:sldMk cId="71794047" sldId="280"/>
        </pc:sldMkLst>
      </pc:sldChg>
      <pc:sldChg chg="addSp delSp modSp new mod modClrScheme chgLayout">
        <pc:chgData name="am i who" userId="4b6389a2c128101d" providerId="Windows Live" clId="Web-{5EC9D510-0A2B-4692-A018-2388A3F8641B}" dt="2020-08-05T10:53:53.505" v="1099" actId="1076"/>
        <pc:sldMkLst>
          <pc:docMk/>
          <pc:sldMk cId="2999572607" sldId="280"/>
        </pc:sldMkLst>
        <pc:spChg chg="del mod ord">
          <ac:chgData name="am i who" userId="4b6389a2c128101d" providerId="Windows Live" clId="Web-{5EC9D510-0A2B-4692-A018-2388A3F8641B}" dt="2020-08-05T10:52:00.218" v="1092"/>
          <ac:spMkLst>
            <pc:docMk/>
            <pc:sldMk cId="2999572607" sldId="280"/>
            <ac:spMk id="2" creationId="{9B0F2F44-CB81-4895-8329-D874AADC5144}"/>
          </ac:spMkLst>
        </pc:spChg>
        <pc:spChg chg="del mod ord">
          <ac:chgData name="am i who" userId="4b6389a2c128101d" providerId="Windows Live" clId="Web-{5EC9D510-0A2B-4692-A018-2388A3F8641B}" dt="2020-08-05T10:50:11.431" v="1068"/>
          <ac:spMkLst>
            <pc:docMk/>
            <pc:sldMk cId="2999572607" sldId="280"/>
            <ac:spMk id="3" creationId="{988CCA46-45B9-4D01-9B27-6A92B12295F8}"/>
          </ac:spMkLst>
        </pc:spChg>
        <pc:spChg chg="add mod">
          <ac:chgData name="am i who" userId="4b6389a2c128101d" providerId="Windows Live" clId="Web-{5EC9D510-0A2B-4692-A018-2388A3F8641B}" dt="2020-08-05T10:50:08.087" v="1067"/>
          <ac:spMkLst>
            <pc:docMk/>
            <pc:sldMk cId="2999572607" sldId="280"/>
            <ac:spMk id="5" creationId="{6C845A30-9044-414A-83C9-1717037C6E51}"/>
          </ac:spMkLst>
        </pc:spChg>
        <pc:spChg chg="add mod">
          <ac:chgData name="am i who" userId="4b6389a2c128101d" providerId="Windows Live" clId="Web-{5EC9D510-0A2B-4692-A018-2388A3F8641B}" dt="2020-08-05T10:53:48.926" v="1098" actId="1076"/>
          <ac:spMkLst>
            <pc:docMk/>
            <pc:sldMk cId="2999572607" sldId="280"/>
            <ac:spMk id="7" creationId="{43590295-E915-4A8B-A6B9-B723DA5D0C91}"/>
          </ac:spMkLst>
        </pc:spChg>
        <pc:spChg chg="add mod">
          <ac:chgData name="am i who" userId="4b6389a2c128101d" providerId="Windows Live" clId="Web-{5EC9D510-0A2B-4692-A018-2388A3F8641B}" dt="2020-08-05T10:53:53.505" v="1099" actId="1076"/>
          <ac:spMkLst>
            <pc:docMk/>
            <pc:sldMk cId="2999572607" sldId="280"/>
            <ac:spMk id="9" creationId="{87CA08AB-2A77-4A66-AD9F-2F1408C0FDE3}"/>
          </ac:spMkLst>
        </pc:spChg>
        <pc:picChg chg="add mod">
          <ac:chgData name="am i who" userId="4b6389a2c128101d" providerId="Windows Live" clId="Web-{5EC9D510-0A2B-4692-A018-2388A3F8641B}" dt="2020-08-05T10:53:44.817" v="1097" actId="14100"/>
          <ac:picMkLst>
            <pc:docMk/>
            <pc:sldMk cId="2999572607" sldId="280"/>
            <ac:picMk id="10" creationId="{1E37E7DB-429B-4124-8703-9037633D5ECF}"/>
          </ac:picMkLst>
        </pc:picChg>
      </pc:sldChg>
      <pc:sldChg chg="addSp delSp modSp add ord replId">
        <pc:chgData name="am i who" userId="4b6389a2c128101d" providerId="Windows Live" clId="Web-{5EC9D510-0A2B-4692-A018-2388A3F8641B}" dt="2020-08-05T10:57:26.610" v="1127" actId="1076"/>
        <pc:sldMkLst>
          <pc:docMk/>
          <pc:sldMk cId="1147424483" sldId="281"/>
        </pc:sldMkLst>
        <pc:spChg chg="mod">
          <ac:chgData name="am i who" userId="4b6389a2c128101d" providerId="Windows Live" clId="Web-{5EC9D510-0A2B-4692-A018-2388A3F8641B}" dt="2020-08-05T10:57:26.610" v="1127" actId="1076"/>
          <ac:spMkLst>
            <pc:docMk/>
            <pc:sldMk cId="1147424483" sldId="281"/>
            <ac:spMk id="2" creationId="{00000000-0000-0000-0000-000000000000}"/>
          </ac:spMkLst>
        </pc:spChg>
        <pc:spChg chg="add mod">
          <ac:chgData name="am i who" userId="4b6389a2c128101d" providerId="Windows Live" clId="Web-{5EC9D510-0A2B-4692-A018-2388A3F8641B}" dt="2020-08-05T10:57:21.062" v="1124" actId="1076"/>
          <ac:spMkLst>
            <pc:docMk/>
            <pc:sldMk cId="1147424483" sldId="281"/>
            <ac:spMk id="18" creationId="{73EBC26F-CE21-4497-8C9B-52ECCDDC1EBB}"/>
          </ac:spMkLst>
        </pc:spChg>
        <pc:spChg chg="add mod">
          <ac:chgData name="am i who" userId="4b6389a2c128101d" providerId="Windows Live" clId="Web-{5EC9D510-0A2B-4692-A018-2388A3F8641B}" dt="2020-08-05T10:57:21.094" v="1125" actId="1076"/>
          <ac:spMkLst>
            <pc:docMk/>
            <pc:sldMk cId="1147424483" sldId="281"/>
            <ac:spMk id="19" creationId="{39296F2E-1CD4-4A16-B468-665226FF2FEB}"/>
          </ac:spMkLst>
        </pc:spChg>
        <pc:spChg chg="del">
          <ac:chgData name="am i who" userId="4b6389a2c128101d" providerId="Windows Live" clId="Web-{5EC9D510-0A2B-4692-A018-2388A3F8641B}" dt="2020-08-05T10:56:47.342" v="1118"/>
          <ac:spMkLst>
            <pc:docMk/>
            <pc:sldMk cId="1147424483" sldId="281"/>
            <ac:spMk id="45" creationId="{F992C309-8526-4DF8-BB3E-9A910C92C136}"/>
          </ac:spMkLst>
        </pc:spChg>
        <pc:spChg chg="del">
          <ac:chgData name="am i who" userId="4b6389a2c128101d" providerId="Windows Live" clId="Web-{5EC9D510-0A2B-4692-A018-2388A3F8641B}" dt="2020-08-05T10:56:47.342" v="1117"/>
          <ac:spMkLst>
            <pc:docMk/>
            <pc:sldMk cId="1147424483" sldId="281"/>
            <ac:spMk id="46" creationId="{0FAD47A3-B990-449D-B1FB-17725865CEE8}"/>
          </ac:spMkLst>
        </pc:spChg>
        <pc:spChg chg="del">
          <ac:chgData name="am i who" userId="4b6389a2c128101d" providerId="Windows Live" clId="Web-{5EC9D510-0A2B-4692-A018-2388A3F8641B}" dt="2020-08-05T10:56:47.326" v="1116"/>
          <ac:spMkLst>
            <pc:docMk/>
            <pc:sldMk cId="1147424483" sldId="281"/>
            <ac:spMk id="47" creationId="{692F4C05-576E-44A5-B2CC-0554562BB340}"/>
          </ac:spMkLst>
        </pc:spChg>
        <pc:spChg chg="del">
          <ac:chgData name="am i who" userId="4b6389a2c128101d" providerId="Windows Live" clId="Web-{5EC9D510-0A2B-4692-A018-2388A3F8641B}" dt="2020-08-05T10:56:47.326" v="1115"/>
          <ac:spMkLst>
            <pc:docMk/>
            <pc:sldMk cId="1147424483" sldId="281"/>
            <ac:spMk id="48" creationId="{57843D1C-ACDD-425E-9CF6-CA67EB457609}"/>
          </ac:spMkLst>
        </pc:spChg>
        <pc:spChg chg="del">
          <ac:chgData name="am i who" userId="4b6389a2c128101d" providerId="Windows Live" clId="Web-{5EC9D510-0A2B-4692-A018-2388A3F8641B}" dt="2020-08-05T10:56:47.326" v="1114"/>
          <ac:spMkLst>
            <pc:docMk/>
            <pc:sldMk cId="1147424483" sldId="281"/>
            <ac:spMk id="49" creationId="{A8C0C9F9-BB12-4A55-911B-5F5ACE446D67}"/>
          </ac:spMkLst>
        </pc:spChg>
        <pc:spChg chg="del">
          <ac:chgData name="am i who" userId="4b6389a2c128101d" providerId="Windows Live" clId="Web-{5EC9D510-0A2B-4692-A018-2388A3F8641B}" dt="2020-08-05T10:56:47.326" v="1113"/>
          <ac:spMkLst>
            <pc:docMk/>
            <pc:sldMk cId="1147424483" sldId="281"/>
            <ac:spMk id="50" creationId="{C10A8458-D833-447C-815F-E0373E78F3C7}"/>
          </ac:spMkLst>
        </pc:spChg>
        <pc:spChg chg="del">
          <ac:chgData name="am i who" userId="4b6389a2c128101d" providerId="Windows Live" clId="Web-{5EC9D510-0A2B-4692-A018-2388A3F8641B}" dt="2020-08-05T10:56:47.326" v="1112"/>
          <ac:spMkLst>
            <pc:docMk/>
            <pc:sldMk cId="1147424483" sldId="281"/>
            <ac:spMk id="51" creationId="{6C6DC34F-D0E7-4033-AA69-4F16035A0B30}"/>
          </ac:spMkLst>
        </pc:spChg>
        <pc:spChg chg="del">
          <ac:chgData name="am i who" userId="4b6389a2c128101d" providerId="Windows Live" clId="Web-{5EC9D510-0A2B-4692-A018-2388A3F8641B}" dt="2020-08-05T10:56:47.326" v="1111"/>
          <ac:spMkLst>
            <pc:docMk/>
            <pc:sldMk cId="1147424483" sldId="281"/>
            <ac:spMk id="52" creationId="{FE4A5F5C-4EA7-43CA-B768-D08FE321AC3A}"/>
          </ac:spMkLst>
        </pc:spChg>
        <pc:spChg chg="del">
          <ac:chgData name="am i who" userId="4b6389a2c128101d" providerId="Windows Live" clId="Web-{5EC9D510-0A2B-4692-A018-2388A3F8641B}" dt="2020-08-05T10:56:47.326" v="1110"/>
          <ac:spMkLst>
            <pc:docMk/>
            <pc:sldMk cId="1147424483" sldId="281"/>
            <ac:spMk id="53" creationId="{11750E41-39A0-457F-966C-CF9E14CA975B}"/>
          </ac:spMkLst>
        </pc:spChg>
        <pc:spChg chg="del">
          <ac:chgData name="am i who" userId="4b6389a2c128101d" providerId="Windows Live" clId="Web-{5EC9D510-0A2B-4692-A018-2388A3F8641B}" dt="2020-08-05T10:56:47.326" v="1109"/>
          <ac:spMkLst>
            <pc:docMk/>
            <pc:sldMk cId="1147424483" sldId="281"/>
            <ac:spMk id="54" creationId="{5E5E8352-A82F-4A2D-81BA-79FAC098A055}"/>
          </ac:spMkLst>
        </pc:spChg>
        <pc:spChg chg="del">
          <ac:chgData name="am i who" userId="4b6389a2c128101d" providerId="Windows Live" clId="Web-{5EC9D510-0A2B-4692-A018-2388A3F8641B}" dt="2020-08-05T10:56:47.326" v="1108"/>
          <ac:spMkLst>
            <pc:docMk/>
            <pc:sldMk cId="1147424483" sldId="281"/>
            <ac:spMk id="55" creationId="{956014EC-CD05-4AFE-8EC1-1ADAD495417E}"/>
          </ac:spMkLst>
        </pc:spChg>
        <pc:spChg chg="del">
          <ac:chgData name="am i who" userId="4b6389a2c128101d" providerId="Windows Live" clId="Web-{5EC9D510-0A2B-4692-A018-2388A3F8641B}" dt="2020-08-05T10:56:47.326" v="1107"/>
          <ac:spMkLst>
            <pc:docMk/>
            <pc:sldMk cId="1147424483" sldId="281"/>
            <ac:spMk id="56" creationId="{1B44648A-EF54-4C40-A4E0-E901FD0B321E}"/>
          </ac:spMkLst>
        </pc:spChg>
        <pc:spChg chg="del">
          <ac:chgData name="am i who" userId="4b6389a2c128101d" providerId="Windows Live" clId="Web-{5EC9D510-0A2B-4692-A018-2388A3F8641B}" dt="2020-08-05T10:56:47.326" v="1106"/>
          <ac:spMkLst>
            <pc:docMk/>
            <pc:sldMk cId="1147424483" sldId="281"/>
            <ac:spMk id="57" creationId="{2985F971-A53E-4DD1-BBAE-2DAEB6DD3E8E}"/>
          </ac:spMkLst>
        </pc:spChg>
        <pc:spChg chg="del">
          <ac:chgData name="am i who" userId="4b6389a2c128101d" providerId="Windows Live" clId="Web-{5EC9D510-0A2B-4692-A018-2388A3F8641B}" dt="2020-08-05T10:56:47.311" v="1105"/>
          <ac:spMkLst>
            <pc:docMk/>
            <pc:sldMk cId="1147424483" sldId="281"/>
            <ac:spMk id="58" creationId="{4BDF8FBF-ADAC-475A-BB46-2EF3CF30A6CC}"/>
          </ac:spMkLst>
        </pc:spChg>
      </pc:sldChg>
      <pc:sldChg chg="addSp delSp modSp add ord replId">
        <pc:chgData name="am i who" userId="4b6389a2c128101d" providerId="Windows Live" clId="Web-{5EC9D510-0A2B-4692-A018-2388A3F8641B}" dt="2020-08-05T11:00:24.009" v="1140"/>
        <pc:sldMkLst>
          <pc:docMk/>
          <pc:sldMk cId="2425502645" sldId="282"/>
        </pc:sldMkLst>
        <pc:spChg chg="del">
          <ac:chgData name="am i who" userId="4b6389a2c128101d" providerId="Windows Live" clId="Web-{5EC9D510-0A2B-4692-A018-2388A3F8641B}" dt="2020-08-05T10:57:46.642" v="1130"/>
          <ac:spMkLst>
            <pc:docMk/>
            <pc:sldMk cId="2425502645" sldId="282"/>
            <ac:spMk id="18" creationId="{73EBC26F-CE21-4497-8C9B-52ECCDDC1EBB}"/>
          </ac:spMkLst>
        </pc:spChg>
        <pc:spChg chg="del">
          <ac:chgData name="am i who" userId="4b6389a2c128101d" providerId="Windows Live" clId="Web-{5EC9D510-0A2B-4692-A018-2388A3F8641B}" dt="2020-08-05T10:57:46.642" v="1129"/>
          <ac:spMkLst>
            <pc:docMk/>
            <pc:sldMk cId="2425502645" sldId="282"/>
            <ac:spMk id="19" creationId="{39296F2E-1CD4-4A16-B468-665226FF2FEB}"/>
          </ac:spMkLst>
        </pc:spChg>
        <pc:picChg chg="add mod">
          <ac:chgData name="am i who" userId="4b6389a2c128101d" providerId="Windows Live" clId="Web-{5EC9D510-0A2B-4692-A018-2388A3F8641B}" dt="2020-08-05T10:58:28.066" v="1138" actId="1076"/>
          <ac:picMkLst>
            <pc:docMk/>
            <pc:sldMk cId="2425502645" sldId="282"/>
            <ac:picMk id="3" creationId="{F379E6A7-2C9D-432C-A0E5-C9C0F8496F13}"/>
          </ac:picMkLst>
        </pc:picChg>
      </pc:sldChg>
      <pc:sldChg chg="addSp delSp modSp add replId">
        <pc:chgData name="am i who" userId="4b6389a2c128101d" providerId="Windows Live" clId="Web-{5EC9D510-0A2B-4692-A018-2388A3F8641B}" dt="2020-08-05T11:01:22.840" v="1169" actId="1076"/>
        <pc:sldMkLst>
          <pc:docMk/>
          <pc:sldMk cId="2705679793" sldId="283"/>
        </pc:sldMkLst>
        <pc:spChg chg="mod">
          <ac:chgData name="am i who" userId="4b6389a2c128101d" providerId="Windows Live" clId="Web-{5EC9D510-0A2B-4692-A018-2388A3F8641B}" dt="2020-08-05T11:00:37.494" v="1155" actId="20577"/>
          <ac:spMkLst>
            <pc:docMk/>
            <pc:sldMk cId="2705679793" sldId="283"/>
            <ac:spMk id="2" creationId="{00000000-0000-0000-0000-000000000000}"/>
          </ac:spMkLst>
        </pc:spChg>
        <pc:picChg chg="del">
          <ac:chgData name="am i who" userId="4b6389a2c128101d" providerId="Windows Live" clId="Web-{5EC9D510-0A2B-4692-A018-2388A3F8641B}" dt="2020-08-05T11:00:37.526" v="1157"/>
          <ac:picMkLst>
            <pc:docMk/>
            <pc:sldMk cId="2705679793" sldId="283"/>
            <ac:picMk id="3" creationId="{F379E6A7-2C9D-432C-A0E5-C9C0F8496F13}"/>
          </ac:picMkLst>
        </pc:picChg>
        <pc:picChg chg="add mod">
          <ac:chgData name="am i who" userId="4b6389a2c128101d" providerId="Windows Live" clId="Web-{5EC9D510-0A2B-4692-A018-2388A3F8641B}" dt="2020-08-05T11:01:22.840" v="1169" actId="1076"/>
          <ac:picMkLst>
            <pc:docMk/>
            <pc:sldMk cId="2705679793" sldId="283"/>
            <ac:picMk id="4" creationId="{96941DA6-2E4B-4461-A1CD-CCE831F8421C}"/>
          </ac:picMkLst>
        </pc:picChg>
      </pc:sldChg>
      <pc:sldChg chg="addSp delSp modSp add replId">
        <pc:chgData name="am i who" userId="4b6389a2c128101d" providerId="Windows Live" clId="Web-{5EC9D510-0A2B-4692-A018-2388A3F8641B}" dt="2020-08-05T12:53:22.530" v="2346" actId="20577"/>
        <pc:sldMkLst>
          <pc:docMk/>
          <pc:sldMk cId="1547325219" sldId="284"/>
        </pc:sldMkLst>
        <pc:spChg chg="mod">
          <ac:chgData name="am i who" userId="4b6389a2c128101d" providerId="Windows Live" clId="Web-{5EC9D510-0A2B-4692-A018-2388A3F8641B}" dt="2020-08-05T12:53:22.530" v="2346" actId="20577"/>
          <ac:spMkLst>
            <pc:docMk/>
            <pc:sldMk cId="1547325219" sldId="284"/>
            <ac:spMk id="2" creationId="{00000000-0000-0000-0000-000000000000}"/>
          </ac:spMkLst>
        </pc:spChg>
        <pc:picChg chg="add mod">
          <ac:chgData name="am i who" userId="4b6389a2c128101d" providerId="Windows Live" clId="Web-{5EC9D510-0A2B-4692-A018-2388A3F8641B}" dt="2020-08-05T11:02:17.312" v="1176" actId="1076"/>
          <ac:picMkLst>
            <pc:docMk/>
            <pc:sldMk cId="1547325219" sldId="284"/>
            <ac:picMk id="3" creationId="{14F3A401-1D45-4D7B-B3FD-937235CC0F52}"/>
          </ac:picMkLst>
        </pc:picChg>
        <pc:picChg chg="del">
          <ac:chgData name="am i who" userId="4b6389a2c128101d" providerId="Windows Live" clId="Web-{5EC9D510-0A2B-4692-A018-2388A3F8641B}" dt="2020-08-05T11:02:00.624" v="1171"/>
          <ac:picMkLst>
            <pc:docMk/>
            <pc:sldMk cId="1547325219" sldId="284"/>
            <ac:picMk id="4" creationId="{96941DA6-2E4B-4461-A1CD-CCE831F8421C}"/>
          </ac:picMkLst>
        </pc:picChg>
      </pc:sldChg>
      <pc:sldChg chg="modSp add replId">
        <pc:chgData name="am i who" userId="4b6389a2c128101d" providerId="Windows Live" clId="Web-{5EC9D510-0A2B-4692-A018-2388A3F8641B}" dt="2020-08-05T11:06:38.091" v="1219" actId="20577"/>
        <pc:sldMkLst>
          <pc:docMk/>
          <pc:sldMk cId="1431700003" sldId="285"/>
        </pc:sldMkLst>
        <pc:spChg chg="mod">
          <ac:chgData name="am i who" userId="4b6389a2c128101d" providerId="Windows Live" clId="Web-{5EC9D510-0A2B-4692-A018-2388A3F8641B}" dt="2020-08-05T11:06:38.091" v="1219" actId="20577"/>
          <ac:spMkLst>
            <pc:docMk/>
            <pc:sldMk cId="1431700003" sldId="285"/>
            <ac:spMk id="6" creationId="{D966A813-E740-4871-8845-7893B6D28E27}"/>
          </ac:spMkLst>
        </pc:spChg>
      </pc:sldChg>
      <pc:sldChg chg="addSp delSp modSp add ord replId">
        <pc:chgData name="am i who" userId="4b6389a2c128101d" providerId="Windows Live" clId="Web-{5EC9D510-0A2B-4692-A018-2388A3F8641B}" dt="2020-08-05T11:43:34.455" v="1533"/>
        <pc:sldMkLst>
          <pc:docMk/>
          <pc:sldMk cId="1721261076" sldId="286"/>
        </pc:sldMkLst>
        <pc:spChg chg="add del mod">
          <ac:chgData name="am i who" userId="4b6389a2c128101d" providerId="Windows Live" clId="Web-{5EC9D510-0A2B-4692-A018-2388A3F8641B}" dt="2020-08-05T11:09:04.099" v="1242"/>
          <ac:spMkLst>
            <pc:docMk/>
            <pc:sldMk cId="1721261076" sldId="286"/>
            <ac:spMk id="2" creationId="{00000000-0000-0000-0000-000000000000}"/>
          </ac:spMkLst>
        </pc:spChg>
        <pc:spChg chg="add del mod">
          <ac:chgData name="am i who" userId="4b6389a2c128101d" providerId="Windows Live" clId="Web-{5EC9D510-0A2B-4692-A018-2388A3F8641B}" dt="2020-08-05T11:09:04.099" v="1242"/>
          <ac:spMkLst>
            <pc:docMk/>
            <pc:sldMk cId="1721261076" sldId="286"/>
            <ac:spMk id="4" creationId="{A16619A1-366D-48A6-8897-1E42DD42724E}"/>
          </ac:spMkLst>
        </pc:spChg>
        <pc:spChg chg="del">
          <ac:chgData name="am i who" userId="4b6389a2c128101d" providerId="Windows Live" clId="Web-{5EC9D510-0A2B-4692-A018-2388A3F8641B}" dt="2020-08-05T11:09:13.005" v="1243"/>
          <ac:spMkLst>
            <pc:docMk/>
            <pc:sldMk cId="1721261076" sldId="286"/>
            <ac:spMk id="7" creationId="{00000000-0000-0000-0000-000000000000}"/>
          </ac:spMkLst>
        </pc:spChg>
        <pc:spChg chg="add del mod">
          <ac:chgData name="am i who" userId="4b6389a2c128101d" providerId="Windows Live" clId="Web-{5EC9D510-0A2B-4692-A018-2388A3F8641B}" dt="2020-08-05T11:09:39.116" v="1244"/>
          <ac:spMkLst>
            <pc:docMk/>
            <pc:sldMk cId="1721261076" sldId="286"/>
            <ac:spMk id="8" creationId="{D7164DD7-DFB0-4089-89F4-D62823614DD8}"/>
          </ac:spMkLst>
        </pc:spChg>
        <pc:spChg chg="add del mod">
          <ac:chgData name="am i who" userId="4b6389a2c128101d" providerId="Windows Live" clId="Web-{5EC9D510-0A2B-4692-A018-2388A3F8641B}" dt="2020-08-05T11:11:35.825" v="1249"/>
          <ac:spMkLst>
            <pc:docMk/>
            <pc:sldMk cId="1721261076" sldId="286"/>
            <ac:spMk id="11" creationId="{2977E30D-DCAC-4032-B839-C9209D9B4037}"/>
          </ac:spMkLst>
        </pc:spChg>
        <pc:picChg chg="add del mod ord">
          <ac:chgData name="am i who" userId="4b6389a2c128101d" providerId="Windows Live" clId="Web-{5EC9D510-0A2B-4692-A018-2388A3F8641B}" dt="2020-08-05T11:10:44.885" v="1248"/>
          <ac:picMkLst>
            <pc:docMk/>
            <pc:sldMk cId="1721261076" sldId="286"/>
            <ac:picMk id="9" creationId="{DC091C6C-3B43-4DDC-A02E-AD010D63997B}"/>
          </ac:picMkLst>
        </pc:picChg>
        <pc:picChg chg="add mod ord">
          <ac:chgData name="am i who" userId="4b6389a2c128101d" providerId="Windows Live" clId="Web-{5EC9D510-0A2B-4692-A018-2388A3F8641B}" dt="2020-08-05T11:11:41.779" v="1252" actId="1076"/>
          <ac:picMkLst>
            <pc:docMk/>
            <pc:sldMk cId="1721261076" sldId="286"/>
            <ac:picMk id="12" creationId="{874EB6BA-09C4-4E27-B9E4-61DA332BD67E}"/>
          </ac:picMkLst>
        </pc:picChg>
      </pc:sldChg>
      <pc:sldChg chg="addSp delSp modSp add replId">
        <pc:chgData name="am i who" userId="4b6389a2c128101d" providerId="Windows Live" clId="Web-{5EC9D510-0A2B-4692-A018-2388A3F8641B}" dt="2020-08-05T11:15:05.055" v="1277" actId="14100"/>
        <pc:sldMkLst>
          <pc:docMk/>
          <pc:sldMk cId="3141715165" sldId="287"/>
        </pc:sldMkLst>
        <pc:spChg chg="mod">
          <ac:chgData name="am i who" userId="4b6389a2c128101d" providerId="Windows Live" clId="Web-{5EC9D510-0A2B-4692-A018-2388A3F8641B}" dt="2020-08-05T11:12:32.687" v="1271" actId="20577"/>
          <ac:spMkLst>
            <pc:docMk/>
            <pc:sldMk cId="3141715165" sldId="287"/>
            <ac:spMk id="2" creationId="{00000000-0000-0000-0000-000000000000}"/>
          </ac:spMkLst>
        </pc:spChg>
        <pc:spChg chg="add del mod">
          <ac:chgData name="am i who" userId="4b6389a2c128101d" providerId="Windows Live" clId="Web-{5EC9D510-0A2B-4692-A018-2388A3F8641B}" dt="2020-08-05T11:14:57.789" v="1275"/>
          <ac:spMkLst>
            <pc:docMk/>
            <pc:sldMk cId="3141715165" sldId="287"/>
            <ac:spMk id="4" creationId="{FEBB0DF7-E4C1-4D74-B434-205B5417A1DD}"/>
          </ac:spMkLst>
        </pc:spChg>
        <pc:picChg chg="add mod ord">
          <ac:chgData name="am i who" userId="4b6389a2c128101d" providerId="Windows Live" clId="Web-{5EC9D510-0A2B-4692-A018-2388A3F8641B}" dt="2020-08-05T11:15:05.055" v="1277" actId="14100"/>
          <ac:picMkLst>
            <pc:docMk/>
            <pc:sldMk cId="3141715165" sldId="287"/>
            <ac:picMk id="6" creationId="{F09D30BC-0114-4666-B6EB-C5A2EE4C8A08}"/>
          </ac:picMkLst>
        </pc:picChg>
        <pc:picChg chg="del">
          <ac:chgData name="am i who" userId="4b6389a2c128101d" providerId="Windows Live" clId="Web-{5EC9D510-0A2B-4692-A018-2388A3F8641B}" dt="2020-08-05T11:12:35.578" v="1274"/>
          <ac:picMkLst>
            <pc:docMk/>
            <pc:sldMk cId="3141715165" sldId="287"/>
            <ac:picMk id="12" creationId="{874EB6BA-09C4-4E27-B9E4-61DA332BD67E}"/>
          </ac:picMkLst>
        </pc:picChg>
      </pc:sldChg>
      <pc:sldChg chg="addSp delSp modSp add replId">
        <pc:chgData name="am i who" userId="4b6389a2c128101d" providerId="Windows Live" clId="Web-{5EC9D510-0A2B-4692-A018-2388A3F8641B}" dt="2020-08-05T11:16:35.028" v="1286" actId="1076"/>
        <pc:sldMkLst>
          <pc:docMk/>
          <pc:sldMk cId="1441281212" sldId="288"/>
        </pc:sldMkLst>
        <pc:spChg chg="add del mod">
          <ac:chgData name="am i who" userId="4b6389a2c128101d" providerId="Windows Live" clId="Web-{5EC9D510-0A2B-4692-A018-2388A3F8641B}" dt="2020-08-05T11:16:07.167" v="1280"/>
          <ac:spMkLst>
            <pc:docMk/>
            <pc:sldMk cId="1441281212" sldId="288"/>
            <ac:spMk id="4" creationId="{3C9D5DDA-480B-4F71-8AB6-588881FC03B5}"/>
          </ac:spMkLst>
        </pc:spChg>
        <pc:picChg chg="del">
          <ac:chgData name="am i who" userId="4b6389a2c128101d" providerId="Windows Live" clId="Web-{5EC9D510-0A2B-4692-A018-2388A3F8641B}" dt="2020-08-05T11:15:30.447" v="1279"/>
          <ac:picMkLst>
            <pc:docMk/>
            <pc:sldMk cId="1441281212" sldId="288"/>
            <ac:picMk id="6" creationId="{F09D30BC-0114-4666-B6EB-C5A2EE4C8A08}"/>
          </ac:picMkLst>
        </pc:picChg>
        <pc:picChg chg="add mod ord">
          <ac:chgData name="am i who" userId="4b6389a2c128101d" providerId="Windows Live" clId="Web-{5EC9D510-0A2B-4692-A018-2388A3F8641B}" dt="2020-08-05T11:16:35.028" v="1286" actId="1076"/>
          <ac:picMkLst>
            <pc:docMk/>
            <pc:sldMk cId="1441281212" sldId="288"/>
            <ac:picMk id="7" creationId="{D54A9F90-421C-49CA-BB11-2EF1DA50077E}"/>
          </ac:picMkLst>
        </pc:picChg>
      </pc:sldChg>
      <pc:sldChg chg="addSp delSp modSp add replId">
        <pc:chgData name="am i who" userId="4b6389a2c128101d" providerId="Windows Live" clId="Web-{5EC9D510-0A2B-4692-A018-2388A3F8641B}" dt="2020-08-05T11:18:23.924" v="1299" actId="1076"/>
        <pc:sldMkLst>
          <pc:docMk/>
          <pc:sldMk cId="3388985403" sldId="289"/>
        </pc:sldMkLst>
        <pc:spChg chg="mod">
          <ac:chgData name="am i who" userId="4b6389a2c128101d" providerId="Windows Live" clId="Web-{5EC9D510-0A2B-4692-A018-2388A3F8641B}" dt="2020-08-05T11:18:23.924" v="1299" actId="1076"/>
          <ac:spMkLst>
            <pc:docMk/>
            <pc:sldMk cId="3388985403" sldId="289"/>
            <ac:spMk id="2" creationId="{00000000-0000-0000-0000-000000000000}"/>
          </ac:spMkLst>
        </pc:spChg>
        <pc:spChg chg="add del mod">
          <ac:chgData name="am i who" userId="4b6389a2c128101d" providerId="Windows Live" clId="Web-{5EC9D510-0A2B-4692-A018-2388A3F8641B}" dt="2020-08-05T11:16:54.435" v="1288"/>
          <ac:spMkLst>
            <pc:docMk/>
            <pc:sldMk cId="3388985403" sldId="289"/>
            <ac:spMk id="4" creationId="{33770467-AD24-4784-86FD-5B80A268A524}"/>
          </ac:spMkLst>
        </pc:spChg>
        <pc:picChg chg="add mod">
          <ac:chgData name="am i who" userId="4b6389a2c128101d" providerId="Windows Live" clId="Web-{5EC9D510-0A2B-4692-A018-2388A3F8641B}" dt="2020-08-05T11:18:23.659" v="1298" actId="1076"/>
          <ac:picMkLst>
            <pc:docMk/>
            <pc:sldMk cId="3388985403" sldId="289"/>
            <ac:picMk id="6" creationId="{ABBAD235-DD71-4207-A2D6-7343C0B67C0A}"/>
          </ac:picMkLst>
        </pc:picChg>
        <pc:picChg chg="del">
          <ac:chgData name="am i who" userId="4b6389a2c128101d" providerId="Windows Live" clId="Web-{5EC9D510-0A2B-4692-A018-2388A3F8641B}" dt="2020-08-05T11:16:36.528" v="1287"/>
          <ac:picMkLst>
            <pc:docMk/>
            <pc:sldMk cId="3388985403" sldId="289"/>
            <ac:picMk id="7" creationId="{D54A9F90-421C-49CA-BB11-2EF1DA50077E}"/>
          </ac:picMkLst>
        </pc:picChg>
      </pc:sldChg>
      <pc:sldChg chg="addSp delSp modSp add replId">
        <pc:chgData name="am i who" userId="4b6389a2c128101d" providerId="Windows Live" clId="Web-{5EC9D510-0A2B-4692-A018-2388A3F8641B}" dt="2020-08-05T11:43:15.032" v="1529" actId="20577"/>
        <pc:sldMkLst>
          <pc:docMk/>
          <pc:sldMk cId="3078442649" sldId="290"/>
        </pc:sldMkLst>
        <pc:spChg chg="mod">
          <ac:chgData name="am i who" userId="4b6389a2c128101d" providerId="Windows Live" clId="Web-{5EC9D510-0A2B-4692-A018-2388A3F8641B}" dt="2020-08-05T11:19:36.787" v="1304" actId="20577"/>
          <ac:spMkLst>
            <pc:docMk/>
            <pc:sldMk cId="3078442649" sldId="290"/>
            <ac:spMk id="2" creationId="{00000000-0000-0000-0000-000000000000}"/>
          </ac:spMkLst>
        </pc:spChg>
        <pc:spChg chg="add mod">
          <ac:chgData name="am i who" userId="4b6389a2c128101d" providerId="Windows Live" clId="Web-{5EC9D510-0A2B-4692-A018-2388A3F8641B}" dt="2020-08-05T11:30:25.102" v="1461" actId="1076"/>
          <ac:spMkLst>
            <pc:docMk/>
            <pc:sldMk cId="3078442649" sldId="290"/>
            <ac:spMk id="8" creationId="{34EF5577-A009-40DC-9A8A-D973C6A845D7}"/>
          </ac:spMkLst>
        </pc:spChg>
        <pc:spChg chg="add mod">
          <ac:chgData name="am i who" userId="4b6389a2c128101d" providerId="Windows Live" clId="Web-{5EC9D510-0A2B-4692-A018-2388A3F8641B}" dt="2020-08-05T11:30:19.899" v="1460" actId="1076"/>
          <ac:spMkLst>
            <pc:docMk/>
            <pc:sldMk cId="3078442649" sldId="290"/>
            <ac:spMk id="9" creationId="{7DEE6C38-DD27-466E-9383-C5FC589A3CD6}"/>
          </ac:spMkLst>
        </pc:spChg>
        <pc:spChg chg="add mod">
          <ac:chgData name="am i who" userId="4b6389a2c128101d" providerId="Windows Live" clId="Web-{5EC9D510-0A2B-4692-A018-2388A3F8641B}" dt="2020-08-05T11:43:15.032" v="1529" actId="20577"/>
          <ac:spMkLst>
            <pc:docMk/>
            <pc:sldMk cId="3078442649" sldId="290"/>
            <ac:spMk id="10" creationId="{E79FD269-F760-4A4E-A08E-B29685838470}"/>
          </ac:spMkLst>
        </pc:spChg>
        <pc:picChg chg="add mod">
          <ac:chgData name="am i who" userId="4b6389a2c128101d" providerId="Windows Live" clId="Web-{5EC9D510-0A2B-4692-A018-2388A3F8641B}" dt="2020-08-05T11:23:39.878" v="1318" actId="14100"/>
          <ac:picMkLst>
            <pc:docMk/>
            <pc:sldMk cId="3078442649" sldId="290"/>
            <ac:picMk id="3" creationId="{E5953800-7E92-41A0-A742-D1C291959CAF}"/>
          </ac:picMkLst>
        </pc:picChg>
        <pc:picChg chg="add mod">
          <ac:chgData name="am i who" userId="4b6389a2c128101d" providerId="Windows Live" clId="Web-{5EC9D510-0A2B-4692-A018-2388A3F8641B}" dt="2020-08-05T11:23:39.800" v="1317" actId="1076"/>
          <ac:picMkLst>
            <pc:docMk/>
            <pc:sldMk cId="3078442649" sldId="290"/>
            <ac:picMk id="4" creationId="{D76908CD-7C59-4A5D-957C-E6637D04A8DB}"/>
          </ac:picMkLst>
        </pc:picChg>
        <pc:picChg chg="del">
          <ac:chgData name="am i who" userId="4b6389a2c128101d" providerId="Windows Live" clId="Web-{5EC9D510-0A2B-4692-A018-2388A3F8641B}" dt="2020-08-05T11:19:31.162" v="1301"/>
          <ac:picMkLst>
            <pc:docMk/>
            <pc:sldMk cId="3078442649" sldId="290"/>
            <ac:picMk id="6" creationId="{ABBAD235-DD71-4207-A2D6-7343C0B67C0A}"/>
          </ac:picMkLst>
        </pc:picChg>
      </pc:sldChg>
      <pc:sldChg chg="delSp add del replId">
        <pc:chgData name="am i who" userId="4b6389a2c128101d" providerId="Windows Live" clId="Web-{5EC9D510-0A2B-4692-A018-2388A3F8641B}" dt="2020-08-05T11:31:09.542" v="1465"/>
        <pc:sldMkLst>
          <pc:docMk/>
          <pc:sldMk cId="2780544357" sldId="291"/>
        </pc:sldMkLst>
        <pc:picChg chg="del">
          <ac:chgData name="am i who" userId="4b6389a2c128101d" providerId="Windows Live" clId="Web-{5EC9D510-0A2B-4692-A018-2388A3F8641B}" dt="2020-08-05T11:31:03.557" v="1463"/>
          <ac:picMkLst>
            <pc:docMk/>
            <pc:sldMk cId="2780544357" sldId="291"/>
            <ac:picMk id="3" creationId="{E5953800-7E92-41A0-A742-D1C291959CAF}"/>
          </ac:picMkLst>
        </pc:picChg>
        <pc:picChg chg="del">
          <ac:chgData name="am i who" userId="4b6389a2c128101d" providerId="Windows Live" clId="Web-{5EC9D510-0A2B-4692-A018-2388A3F8641B}" dt="2020-08-05T11:31:03.604" v="1464"/>
          <ac:picMkLst>
            <pc:docMk/>
            <pc:sldMk cId="2780544357" sldId="291"/>
            <ac:picMk id="4" creationId="{D76908CD-7C59-4A5D-957C-E6637D04A8DB}"/>
          </ac:picMkLst>
        </pc:picChg>
      </pc:sldChg>
      <pc:sldChg chg="delSp modSp add replId">
        <pc:chgData name="am i who" userId="4b6389a2c128101d" providerId="Windows Live" clId="Web-{5EC9D510-0A2B-4692-A018-2388A3F8641B}" dt="2020-08-05T11:31:34.355" v="1469" actId="14100"/>
        <pc:sldMkLst>
          <pc:docMk/>
          <pc:sldMk cId="4131068715" sldId="291"/>
        </pc:sldMkLst>
        <pc:picChg chg="mod">
          <ac:chgData name="am i who" userId="4b6389a2c128101d" providerId="Windows Live" clId="Web-{5EC9D510-0A2B-4692-A018-2388A3F8641B}" dt="2020-08-05T11:31:34.355" v="1469" actId="14100"/>
          <ac:picMkLst>
            <pc:docMk/>
            <pc:sldMk cId="4131068715" sldId="291"/>
            <ac:picMk id="3" creationId="{E5953800-7E92-41A0-A742-D1C291959CAF}"/>
          </ac:picMkLst>
        </pc:picChg>
        <pc:picChg chg="del">
          <ac:chgData name="am i who" userId="4b6389a2c128101d" providerId="Windows Live" clId="Web-{5EC9D510-0A2B-4692-A018-2388A3F8641B}" dt="2020-08-05T11:31:27.339" v="1468"/>
          <ac:picMkLst>
            <pc:docMk/>
            <pc:sldMk cId="4131068715" sldId="291"/>
            <ac:picMk id="4" creationId="{D76908CD-7C59-4A5D-957C-E6637D04A8DB}"/>
          </ac:picMkLst>
        </pc:picChg>
      </pc:sldChg>
      <pc:sldChg chg="delSp add replId">
        <pc:chgData name="am i who" userId="4b6389a2c128101d" providerId="Windows Live" clId="Web-{5EC9D510-0A2B-4692-A018-2388A3F8641B}" dt="2020-08-05T11:31:44.137" v="1471"/>
        <pc:sldMkLst>
          <pc:docMk/>
          <pc:sldMk cId="1157887027" sldId="292"/>
        </pc:sldMkLst>
        <pc:spChg chg="del">
          <ac:chgData name="am i who" userId="4b6389a2c128101d" providerId="Windows Live" clId="Web-{5EC9D510-0A2B-4692-A018-2388A3F8641B}" dt="2020-08-05T11:31:44.137" v="1471"/>
          <ac:spMkLst>
            <pc:docMk/>
            <pc:sldMk cId="1157887027" sldId="292"/>
            <ac:spMk id="9" creationId="{7DEE6C38-DD27-466E-9383-C5FC589A3CD6}"/>
          </ac:spMkLst>
        </pc:spChg>
        <pc:picChg chg="del">
          <ac:chgData name="am i who" userId="4b6389a2c128101d" providerId="Windows Live" clId="Web-{5EC9D510-0A2B-4692-A018-2388A3F8641B}" dt="2020-08-05T11:31:38.028" v="1470"/>
          <ac:picMkLst>
            <pc:docMk/>
            <pc:sldMk cId="1157887027" sldId="292"/>
            <ac:picMk id="4" creationId="{D76908CD-7C59-4A5D-957C-E6637D04A8DB}"/>
          </ac:picMkLst>
        </pc:picChg>
      </pc:sldChg>
      <pc:sldChg chg="addSp delSp modSp add del replId">
        <pc:chgData name="am i who" userId="4b6389a2c128101d" providerId="Windows Live" clId="Web-{5EC9D510-0A2B-4692-A018-2388A3F8641B}" dt="2020-08-05T11:39:35.536" v="1507"/>
        <pc:sldMkLst>
          <pc:docMk/>
          <pc:sldMk cId="2526672255" sldId="293"/>
        </pc:sldMkLst>
        <pc:picChg chg="add mod">
          <ac:chgData name="am i who" userId="4b6389a2c128101d" providerId="Windows Live" clId="Web-{5EC9D510-0A2B-4692-A018-2388A3F8641B}" dt="2020-08-05T11:32:14.404" v="1475" actId="1076"/>
          <ac:picMkLst>
            <pc:docMk/>
            <pc:sldMk cId="2526672255" sldId="293"/>
            <ac:picMk id="4" creationId="{A8215884-F8C9-4DFA-988B-BB40545711C8}"/>
          </ac:picMkLst>
        </pc:picChg>
        <pc:picChg chg="add del mod">
          <ac:chgData name="am i who" userId="4b6389a2c128101d" providerId="Windows Live" clId="Web-{5EC9D510-0A2B-4692-A018-2388A3F8641B}" dt="2020-08-05T11:34:40.444" v="1479"/>
          <ac:picMkLst>
            <pc:docMk/>
            <pc:sldMk cId="2526672255" sldId="293"/>
            <ac:picMk id="6" creationId="{8F703CB5-727D-4A93-A5D4-D958B28FEEFB}"/>
          </ac:picMkLst>
        </pc:picChg>
      </pc:sldChg>
      <pc:sldChg chg="addSp modSp add replId">
        <pc:chgData name="am i who" userId="4b6389a2c128101d" providerId="Windows Live" clId="Web-{5EC9D510-0A2B-4692-A018-2388A3F8641B}" dt="2020-08-05T12:16:34.822" v="2142" actId="1076"/>
        <pc:sldMkLst>
          <pc:docMk/>
          <pc:sldMk cId="1909256074" sldId="294"/>
        </pc:sldMkLst>
        <pc:spChg chg="add mod">
          <ac:chgData name="am i who" userId="4b6389a2c128101d" providerId="Windows Live" clId="Web-{5EC9D510-0A2B-4692-A018-2388A3F8641B}" dt="2020-08-05T12:16:34.822" v="2142" actId="1076"/>
          <ac:spMkLst>
            <pc:docMk/>
            <pc:sldMk cId="1909256074" sldId="294"/>
            <ac:spMk id="7" creationId="{A602352A-18D1-4513-B50B-1CA860B565C3}"/>
          </ac:spMkLst>
        </pc:spChg>
        <pc:picChg chg="add mod">
          <ac:chgData name="am i who" userId="4b6389a2c128101d" providerId="Windows Live" clId="Web-{5EC9D510-0A2B-4692-A018-2388A3F8641B}" dt="2020-08-05T12:16:32.182" v="2141" actId="1076"/>
          <ac:picMkLst>
            <pc:docMk/>
            <pc:sldMk cId="1909256074" sldId="294"/>
            <ac:picMk id="6" creationId="{10359540-68D9-4D12-939E-03C54899EDF9}"/>
          </ac:picMkLst>
        </pc:picChg>
      </pc:sldChg>
      <pc:sldChg chg="add replId">
        <pc:chgData name="am i who" userId="4b6389a2c128101d" providerId="Windows Live" clId="Web-{5EC9D510-0A2B-4692-A018-2388A3F8641B}" dt="2020-08-05T11:39:24.661" v="1506"/>
        <pc:sldMkLst>
          <pc:docMk/>
          <pc:sldMk cId="2112947111" sldId="295"/>
        </pc:sldMkLst>
      </pc:sldChg>
      <pc:sldChg chg="addSp modSp add replId">
        <pc:chgData name="am i who" userId="4b6389a2c128101d" providerId="Windows Live" clId="Web-{5EC9D510-0A2B-4692-A018-2388A3F8641B}" dt="2020-08-05T11:41:48.965" v="1518" actId="1076"/>
        <pc:sldMkLst>
          <pc:docMk/>
          <pc:sldMk cId="2969773919" sldId="296"/>
        </pc:sldMkLst>
        <pc:picChg chg="add mod">
          <ac:chgData name="am i who" userId="4b6389a2c128101d" providerId="Windows Live" clId="Web-{5EC9D510-0A2B-4692-A018-2388A3F8641B}" dt="2020-08-05T11:40:07.132" v="1511" actId="1076"/>
          <ac:picMkLst>
            <pc:docMk/>
            <pc:sldMk cId="2969773919" sldId="296"/>
            <ac:picMk id="4" creationId="{3F902635-F49B-4209-9EB7-4FE28A61CB29}"/>
          </ac:picMkLst>
        </pc:picChg>
        <pc:picChg chg="add mod">
          <ac:chgData name="am i who" userId="4b6389a2c128101d" providerId="Windows Live" clId="Web-{5EC9D510-0A2B-4692-A018-2388A3F8641B}" dt="2020-08-05T11:41:48.965" v="1518" actId="1076"/>
          <ac:picMkLst>
            <pc:docMk/>
            <pc:sldMk cId="2969773919" sldId="296"/>
            <ac:picMk id="6" creationId="{301A9A1F-D0A7-4ABD-B98B-5366FE87E435}"/>
          </ac:picMkLst>
        </pc:picChg>
      </pc:sldChg>
      <pc:sldChg chg="delSp add replId">
        <pc:chgData name="am i who" userId="4b6389a2c128101d" providerId="Windows Live" clId="Web-{5EC9D510-0A2B-4692-A018-2388A3F8641B}" dt="2020-08-05T11:40:54.791" v="1517"/>
        <pc:sldMkLst>
          <pc:docMk/>
          <pc:sldMk cId="2384957181" sldId="297"/>
        </pc:sldMkLst>
        <pc:picChg chg="del">
          <ac:chgData name="am i who" userId="4b6389a2c128101d" providerId="Windows Live" clId="Web-{5EC9D510-0A2B-4692-A018-2388A3F8641B}" dt="2020-08-05T11:40:54.791" v="1517"/>
          <ac:picMkLst>
            <pc:docMk/>
            <pc:sldMk cId="2384957181" sldId="297"/>
            <ac:picMk id="6" creationId="{301A9A1F-D0A7-4ABD-B98B-5366FE87E435}"/>
          </ac:picMkLst>
        </pc:picChg>
      </pc:sldChg>
      <pc:sldChg chg="addSp delSp modSp new">
        <pc:chgData name="am i who" userId="4b6389a2c128101d" providerId="Windows Live" clId="Web-{5EC9D510-0A2B-4692-A018-2388A3F8641B}" dt="2020-08-05T11:48:21.876" v="1581" actId="20577"/>
        <pc:sldMkLst>
          <pc:docMk/>
          <pc:sldMk cId="1187995494" sldId="298"/>
        </pc:sldMkLst>
        <pc:spChg chg="mod">
          <ac:chgData name="am i who" userId="4b6389a2c128101d" providerId="Windows Live" clId="Web-{5EC9D510-0A2B-4692-A018-2388A3F8641B}" dt="2020-08-05T11:48:21.876" v="1581" actId="20577"/>
          <ac:spMkLst>
            <pc:docMk/>
            <pc:sldMk cId="1187995494" sldId="298"/>
            <ac:spMk id="2" creationId="{A4ED5794-7146-4BA3-88B1-E5ACB30319AF}"/>
          </ac:spMkLst>
        </pc:spChg>
        <pc:spChg chg="del">
          <ac:chgData name="am i who" userId="4b6389a2c128101d" providerId="Windows Live" clId="Web-{5EC9D510-0A2B-4692-A018-2388A3F8641B}" dt="2020-08-05T11:47:23.670" v="1546"/>
          <ac:spMkLst>
            <pc:docMk/>
            <pc:sldMk cId="1187995494" sldId="298"/>
            <ac:spMk id="3" creationId="{59AFE722-2755-44D5-98F1-7BC1DCB92708}"/>
          </ac:spMkLst>
        </pc:spChg>
        <pc:spChg chg="del">
          <ac:chgData name="am i who" userId="4b6389a2c128101d" providerId="Windows Live" clId="Web-{5EC9D510-0A2B-4692-A018-2388A3F8641B}" dt="2020-08-05T11:48:04.469" v="1577"/>
          <ac:spMkLst>
            <pc:docMk/>
            <pc:sldMk cId="1187995494" sldId="298"/>
            <ac:spMk id="4" creationId="{8F7818C0-48C2-4FA0-8903-744C3526073F}"/>
          </ac:spMkLst>
        </pc:spChg>
        <pc:picChg chg="add mod ord">
          <ac:chgData name="am i who" userId="4b6389a2c128101d" providerId="Windows Live" clId="Web-{5EC9D510-0A2B-4692-A018-2388A3F8641B}" dt="2020-08-05T11:48:07.485" v="1578" actId="14100"/>
          <ac:picMkLst>
            <pc:docMk/>
            <pc:sldMk cId="1187995494" sldId="298"/>
            <ac:picMk id="6" creationId="{BDCC5CDC-2688-471F-8DA2-CBE9C9FC2A4E}"/>
          </ac:picMkLst>
        </pc:picChg>
      </pc:sldChg>
      <pc:sldChg chg="addSp delSp modSp add replId">
        <pc:chgData name="am i who" userId="4b6389a2c128101d" providerId="Windows Live" clId="Web-{5EC9D510-0A2B-4692-A018-2388A3F8641B}" dt="2020-08-05T11:54:01.050" v="1651" actId="20577"/>
        <pc:sldMkLst>
          <pc:docMk/>
          <pc:sldMk cId="261664942" sldId="299"/>
        </pc:sldMkLst>
        <pc:spChg chg="mod">
          <ac:chgData name="am i who" userId="4b6389a2c128101d" providerId="Windows Live" clId="Web-{5EC9D510-0A2B-4692-A018-2388A3F8641B}" dt="2020-08-05T11:54:01.050" v="1651" actId="20577"/>
          <ac:spMkLst>
            <pc:docMk/>
            <pc:sldMk cId="261664942" sldId="299"/>
            <ac:spMk id="2" creationId="{00000000-0000-0000-0000-000000000000}"/>
          </ac:spMkLst>
        </pc:spChg>
        <pc:spChg chg="add del mod">
          <ac:chgData name="am i who" userId="4b6389a2c128101d" providerId="Windows Live" clId="Web-{5EC9D510-0A2B-4692-A018-2388A3F8641B}" dt="2020-08-05T11:53:22.157" v="1614"/>
          <ac:spMkLst>
            <pc:docMk/>
            <pc:sldMk cId="261664942" sldId="299"/>
            <ac:spMk id="4" creationId="{7F28FA77-676D-4D75-AF2C-0182136CAD24}"/>
          </ac:spMkLst>
        </pc:spChg>
        <pc:picChg chg="del">
          <ac:chgData name="am i who" userId="4b6389a2c128101d" providerId="Windows Live" clId="Web-{5EC9D510-0A2B-4692-A018-2388A3F8641B}" dt="2020-08-05T11:53:16.844" v="1613"/>
          <ac:picMkLst>
            <pc:docMk/>
            <pc:sldMk cId="261664942" sldId="299"/>
            <ac:picMk id="6" creationId="{F09D30BC-0114-4666-B6EB-C5A2EE4C8A08}"/>
          </ac:picMkLst>
        </pc:picChg>
        <pc:picChg chg="add mod ord">
          <ac:chgData name="am i who" userId="4b6389a2c128101d" providerId="Windows Live" clId="Web-{5EC9D510-0A2B-4692-A018-2388A3F8641B}" dt="2020-08-05T11:53:30.814" v="1617" actId="1076"/>
          <ac:picMkLst>
            <pc:docMk/>
            <pc:sldMk cId="261664942" sldId="299"/>
            <ac:picMk id="7" creationId="{3C058993-EF7E-4153-A5DE-CB3A907F3F3D}"/>
          </ac:picMkLst>
        </pc:picChg>
      </pc:sldChg>
      <pc:sldChg chg="delSp add del replId">
        <pc:chgData name="am i who" userId="4b6389a2c128101d" providerId="Windows Live" clId="Web-{5EC9D510-0A2B-4692-A018-2388A3F8641B}" dt="2020-08-05T11:52:39.264" v="1609"/>
        <pc:sldMkLst>
          <pc:docMk/>
          <pc:sldMk cId="1261804897" sldId="299"/>
        </pc:sldMkLst>
        <pc:spChg chg="del">
          <ac:chgData name="am i who" userId="4b6389a2c128101d" providerId="Windows Live" clId="Web-{5EC9D510-0A2B-4692-A018-2388A3F8641B}" dt="2020-08-05T11:52:37.608" v="1608"/>
          <ac:spMkLst>
            <pc:docMk/>
            <pc:sldMk cId="1261804897" sldId="299"/>
            <ac:spMk id="9" creationId="{E7116CC3-874B-4AE7-95D1-A58D179EF932}"/>
          </ac:spMkLst>
        </pc:spChg>
        <pc:picChg chg="del">
          <ac:chgData name="am i who" userId="4b6389a2c128101d" providerId="Windows Live" clId="Web-{5EC9D510-0A2B-4692-A018-2388A3F8641B}" dt="2020-08-05T11:52:36.186" v="1607"/>
          <ac:picMkLst>
            <pc:docMk/>
            <pc:sldMk cId="1261804897" sldId="299"/>
            <ac:picMk id="8" creationId="{49F21F7E-C18B-42CF-9698-6A79A7B7864F}"/>
          </ac:picMkLst>
        </pc:picChg>
      </pc:sldChg>
      <pc:sldChg chg="add del replId">
        <pc:chgData name="am i who" userId="4b6389a2c128101d" providerId="Windows Live" clId="Web-{5EC9D510-0A2B-4692-A018-2388A3F8641B}" dt="2020-08-05T11:52:54.484" v="1611"/>
        <pc:sldMkLst>
          <pc:docMk/>
          <pc:sldMk cId="3120547024" sldId="299"/>
        </pc:sldMkLst>
      </pc:sldChg>
      <pc:sldChg chg="modSp add replId">
        <pc:chgData name="am i who" userId="4b6389a2c128101d" providerId="Windows Live" clId="Web-{5EC9D510-0A2B-4692-A018-2388A3F8641B}" dt="2020-08-05T11:55:24.070" v="1678" actId="1076"/>
        <pc:sldMkLst>
          <pc:docMk/>
          <pc:sldMk cId="2263371809" sldId="300"/>
        </pc:sldMkLst>
        <pc:spChg chg="mod">
          <ac:chgData name="am i who" userId="4b6389a2c128101d" providerId="Windows Live" clId="Web-{5EC9D510-0A2B-4692-A018-2388A3F8641B}" dt="2020-08-05T11:55:24.070" v="1678" actId="1076"/>
          <ac:spMkLst>
            <pc:docMk/>
            <pc:sldMk cId="2263371809" sldId="300"/>
            <ac:spMk id="6" creationId="{D966A813-E740-4871-8845-7893B6D28E27}"/>
          </ac:spMkLst>
        </pc:spChg>
      </pc:sldChg>
      <pc:sldChg chg="addSp delSp modSp add replId">
        <pc:chgData name="am i who" userId="4b6389a2c128101d" providerId="Windows Live" clId="Web-{5EC9D510-0A2B-4692-A018-2388A3F8641B}" dt="2020-08-05T12:03:31.970" v="1927" actId="20577"/>
        <pc:sldMkLst>
          <pc:docMk/>
          <pc:sldMk cId="1863344234" sldId="301"/>
        </pc:sldMkLst>
        <pc:spChg chg="mod">
          <ac:chgData name="am i who" userId="4b6389a2c128101d" providerId="Windows Live" clId="Web-{5EC9D510-0A2B-4692-A018-2388A3F8641B}" dt="2020-08-05T11:56:55.043" v="1699" actId="20577"/>
          <ac:spMkLst>
            <pc:docMk/>
            <pc:sldMk cId="1863344234" sldId="301"/>
            <ac:spMk id="2" creationId="{00000000-0000-0000-0000-000000000000}"/>
          </ac:spMkLst>
        </pc:spChg>
        <pc:spChg chg="add mod">
          <ac:chgData name="am i who" userId="4b6389a2c128101d" providerId="Windows Live" clId="Web-{5EC9D510-0A2B-4692-A018-2388A3F8641B}" dt="2020-08-05T12:03:31.970" v="1927" actId="20577"/>
          <ac:spMkLst>
            <pc:docMk/>
            <pc:sldMk cId="1863344234" sldId="301"/>
            <ac:spMk id="4" creationId="{599392C0-3333-4E3A-A9A5-6058484E331B}"/>
          </ac:spMkLst>
        </pc:spChg>
        <pc:picChg chg="del">
          <ac:chgData name="am i who" userId="4b6389a2c128101d" providerId="Windows Live" clId="Web-{5EC9D510-0A2B-4692-A018-2388A3F8641B}" dt="2020-08-05T11:56:29.057" v="1680"/>
          <ac:picMkLst>
            <pc:docMk/>
            <pc:sldMk cId="1863344234" sldId="301"/>
            <ac:picMk id="7" creationId="{3C058993-EF7E-4153-A5DE-CB3A907F3F3D}"/>
          </ac:picMkLst>
        </pc:picChg>
      </pc:sldChg>
      <pc:sldChg chg="addSp delSp modSp add del">
        <pc:chgData name="am i who" userId="4b6389a2c128101d" providerId="Windows Live" clId="Web-{5EC9D510-0A2B-4692-A018-2388A3F8641B}" dt="2020-08-05T12:26:24.025" v="2270"/>
        <pc:sldMkLst>
          <pc:docMk/>
          <pc:sldMk cId="266813191" sldId="302"/>
        </pc:sldMkLst>
        <pc:spChg chg="add del mod">
          <ac:chgData name="am i who" userId="4b6389a2c128101d" providerId="Windows Live" clId="Web-{5EC9D510-0A2B-4692-A018-2388A3F8641B}" dt="2020-08-05T12:14:35.645" v="2138"/>
          <ac:spMkLst>
            <pc:docMk/>
            <pc:sldMk cId="266813191" sldId="302"/>
            <ac:spMk id="4" creationId="{6F309DCB-7B60-4066-9C42-099236F0616A}"/>
          </ac:spMkLst>
        </pc:spChg>
        <pc:spChg chg="mod">
          <ac:chgData name="am i who" userId="4b6389a2c128101d" providerId="Windows Live" clId="Web-{5EC9D510-0A2B-4692-A018-2388A3F8641B}" dt="2020-08-05T12:26:18.962" v="2265" actId="20577"/>
          <ac:spMkLst>
            <pc:docMk/>
            <pc:sldMk cId="266813191" sldId="302"/>
            <ac:spMk id="5" creationId="{00000000-0000-0000-0000-000000000000}"/>
          </ac:spMkLst>
        </pc:spChg>
        <pc:spChg chg="del mod">
          <ac:chgData name="am i who" userId="4b6389a2c128101d" providerId="Windows Live" clId="Web-{5EC9D510-0A2B-4692-A018-2388A3F8641B}" dt="2020-08-05T12:14:31.925" v="2136"/>
          <ac:spMkLst>
            <pc:docMk/>
            <pc:sldMk cId="266813191" sldId="302"/>
            <ac:spMk id="10" creationId="{00000000-0000-0000-0000-000000000000}"/>
          </ac:spMkLst>
        </pc:spChg>
        <pc:picChg chg="del">
          <ac:chgData name="am i who" userId="4b6389a2c128101d" providerId="Windows Live" clId="Web-{5EC9D510-0A2B-4692-A018-2388A3F8641B}" dt="2020-08-05T12:08:48.095" v="1953"/>
          <ac:picMkLst>
            <pc:docMk/>
            <pc:sldMk cId="266813191" sldId="302"/>
            <ac:picMk id="2" creationId="{00000000-0000-0000-0000-000000000000}"/>
          </ac:picMkLst>
        </pc:picChg>
        <pc:picChg chg="mod">
          <ac:chgData name="am i who" userId="4b6389a2c128101d" providerId="Windows Live" clId="Web-{5EC9D510-0A2B-4692-A018-2388A3F8641B}" dt="2020-08-05T12:14:43.676" v="2140" actId="1076"/>
          <ac:picMkLst>
            <pc:docMk/>
            <pc:sldMk cId="266813191" sldId="302"/>
            <ac:picMk id="6" creationId="{00000000-0000-0000-0000-000000000000}"/>
          </ac:picMkLst>
        </pc:picChg>
        <pc:picChg chg="del">
          <ac:chgData name="am i who" userId="4b6389a2c128101d" providerId="Windows Live" clId="Web-{5EC9D510-0A2B-4692-A018-2388A3F8641B}" dt="2020-08-05T12:08:49.939" v="1954"/>
          <ac:picMkLst>
            <pc:docMk/>
            <pc:sldMk cId="266813191" sldId="302"/>
            <ac:picMk id="11" creationId="{00000000-0000-0000-0000-000000000000}"/>
          </ac:picMkLst>
        </pc:picChg>
      </pc:sldChg>
      <pc:sldChg chg="addSp delSp modSp add replId">
        <pc:chgData name="am i who" userId="4b6389a2c128101d" providerId="Windows Live" clId="Web-{5EC9D510-0A2B-4692-A018-2388A3F8641B}" dt="2020-08-05T12:26:37.010" v="2274" actId="20577"/>
        <pc:sldMkLst>
          <pc:docMk/>
          <pc:sldMk cId="237129743" sldId="303"/>
        </pc:sldMkLst>
        <pc:spChg chg="add del mod">
          <ac:chgData name="am i who" userId="4b6389a2c128101d" providerId="Windows Live" clId="Web-{5EC9D510-0A2B-4692-A018-2388A3F8641B}" dt="2020-08-05T12:12:06.794" v="2092"/>
          <ac:spMkLst>
            <pc:docMk/>
            <pc:sldMk cId="237129743" sldId="303"/>
            <ac:spMk id="4" creationId="{D5D9844E-663F-4DF2-9BEC-FF5E00479E82}"/>
          </ac:spMkLst>
        </pc:spChg>
        <pc:spChg chg="mod">
          <ac:chgData name="am i who" userId="4b6389a2c128101d" providerId="Windows Live" clId="Web-{5EC9D510-0A2B-4692-A018-2388A3F8641B}" dt="2020-08-05T12:26:37.010" v="2274" actId="20577"/>
          <ac:spMkLst>
            <pc:docMk/>
            <pc:sldMk cId="237129743" sldId="303"/>
            <ac:spMk id="5" creationId="{00000000-0000-0000-0000-000000000000}"/>
          </ac:spMkLst>
        </pc:spChg>
        <pc:spChg chg="add del mod">
          <ac:chgData name="am i who" userId="4b6389a2c128101d" providerId="Windows Live" clId="Web-{5EC9D510-0A2B-4692-A018-2388A3F8641B}" dt="2020-08-05T12:12:56.717" v="2100"/>
          <ac:spMkLst>
            <pc:docMk/>
            <pc:sldMk cId="237129743" sldId="303"/>
            <ac:spMk id="7" creationId="{01D5FD03-280E-4EB0-B573-BB7DF182A882}"/>
          </ac:spMkLst>
        </pc:spChg>
        <pc:spChg chg="del">
          <ac:chgData name="am i who" userId="4b6389a2c128101d" providerId="Windows Live" clId="Web-{5EC9D510-0A2B-4692-A018-2388A3F8641B}" dt="2020-08-05T12:12:03.012" v="2091"/>
          <ac:spMkLst>
            <pc:docMk/>
            <pc:sldMk cId="237129743" sldId="303"/>
            <ac:spMk id="10" creationId="{00000000-0000-0000-0000-000000000000}"/>
          </ac:spMkLst>
        </pc:spChg>
        <pc:spChg chg="add del mod">
          <ac:chgData name="am i who" userId="4b6389a2c128101d" providerId="Windows Live" clId="Web-{5EC9D510-0A2B-4692-A018-2388A3F8641B}" dt="2020-08-05T12:13:00.624" v="2102"/>
          <ac:spMkLst>
            <pc:docMk/>
            <pc:sldMk cId="237129743" sldId="303"/>
            <ac:spMk id="12" creationId="{9D49569D-2018-445A-8559-4E9AC2E2EA30}"/>
          </ac:spMkLst>
        </pc:spChg>
        <pc:picChg chg="del">
          <ac:chgData name="am i who" userId="4b6389a2c128101d" providerId="Windows Live" clId="Web-{5EC9D510-0A2B-4692-A018-2388A3F8641B}" dt="2020-08-05T12:12:08.090" v="2093"/>
          <ac:picMkLst>
            <pc:docMk/>
            <pc:sldMk cId="237129743" sldId="303"/>
            <ac:picMk id="2" creationId="{00000000-0000-0000-0000-000000000000}"/>
          </ac:picMkLst>
        </pc:picChg>
        <pc:picChg chg="mod">
          <ac:chgData name="am i who" userId="4b6389a2c128101d" providerId="Windows Live" clId="Web-{5EC9D510-0A2B-4692-A018-2388A3F8641B}" dt="2020-08-05T12:14:26.285" v="2134" actId="1076"/>
          <ac:picMkLst>
            <pc:docMk/>
            <pc:sldMk cId="237129743" sldId="303"/>
            <ac:picMk id="6" creationId="{00000000-0000-0000-0000-000000000000}"/>
          </ac:picMkLst>
        </pc:picChg>
        <pc:picChg chg="mod">
          <ac:chgData name="am i who" userId="4b6389a2c128101d" providerId="Windows Live" clId="Web-{5EC9D510-0A2B-4692-A018-2388A3F8641B}" dt="2020-08-05T12:14:26.363" v="2135" actId="1076"/>
          <ac:picMkLst>
            <pc:docMk/>
            <pc:sldMk cId="237129743" sldId="303"/>
            <ac:picMk id="11" creationId="{00000000-0000-0000-0000-000000000000}"/>
          </ac:picMkLst>
        </pc:picChg>
      </pc:sldChg>
      <pc:sldChg chg="addSp delSp modSp add replId">
        <pc:chgData name="am i who" userId="4b6389a2c128101d" providerId="Windows Live" clId="Web-{5EC9D510-0A2B-4692-A018-2388A3F8641B}" dt="2020-08-05T12:26:40.230" v="2276" actId="20577"/>
        <pc:sldMkLst>
          <pc:docMk/>
          <pc:sldMk cId="4192016793" sldId="304"/>
        </pc:sldMkLst>
        <pc:spChg chg="add del mod">
          <ac:chgData name="am i who" userId="4b6389a2c128101d" providerId="Windows Live" clId="Web-{5EC9D510-0A2B-4692-A018-2388A3F8641B}" dt="2020-08-05T12:13:24.250" v="2110"/>
          <ac:spMkLst>
            <pc:docMk/>
            <pc:sldMk cId="4192016793" sldId="304"/>
            <ac:spMk id="3" creationId="{8796736C-4584-42BE-8B97-9F9A4572C5B4}"/>
          </ac:spMkLst>
        </pc:spChg>
        <pc:spChg chg="mod">
          <ac:chgData name="am i who" userId="4b6389a2c128101d" providerId="Windows Live" clId="Web-{5EC9D510-0A2B-4692-A018-2388A3F8641B}" dt="2020-08-05T12:26:40.230" v="2276" actId="20577"/>
          <ac:spMkLst>
            <pc:docMk/>
            <pc:sldMk cId="4192016793" sldId="304"/>
            <ac:spMk id="5" creationId="{00000000-0000-0000-0000-000000000000}"/>
          </ac:spMkLst>
        </pc:spChg>
        <pc:spChg chg="del">
          <ac:chgData name="am i who" userId="4b6389a2c128101d" providerId="Windows Live" clId="Web-{5EC9D510-0A2B-4692-A018-2388A3F8641B}" dt="2020-08-05T12:13:21.844" v="2109"/>
          <ac:spMkLst>
            <pc:docMk/>
            <pc:sldMk cId="4192016793" sldId="304"/>
            <ac:spMk id="7" creationId="{01D5FD03-280E-4EB0-B573-BB7DF182A882}"/>
          </ac:spMkLst>
        </pc:spChg>
        <pc:picChg chg="add mod">
          <ac:chgData name="am i who" userId="4b6389a2c128101d" providerId="Windows Live" clId="Web-{5EC9D510-0A2B-4692-A018-2388A3F8641B}" dt="2020-08-05T12:14:10.596" v="2128" actId="1076"/>
          <ac:picMkLst>
            <pc:docMk/>
            <pc:sldMk cId="4192016793" sldId="304"/>
            <ac:picMk id="4" creationId="{D76F38D2-55C0-4343-819A-815773308284}"/>
          </ac:picMkLst>
        </pc:picChg>
        <pc:picChg chg="mod">
          <ac:chgData name="am i who" userId="4b6389a2c128101d" providerId="Windows Live" clId="Web-{5EC9D510-0A2B-4692-A018-2388A3F8641B}" dt="2020-08-05T12:14:09.409" v="2127" actId="1076"/>
          <ac:picMkLst>
            <pc:docMk/>
            <pc:sldMk cId="4192016793" sldId="304"/>
            <ac:picMk id="6" creationId="{00000000-0000-0000-0000-000000000000}"/>
          </ac:picMkLst>
        </pc:picChg>
        <pc:picChg chg="del">
          <ac:chgData name="am i who" userId="4b6389a2c128101d" providerId="Windows Live" clId="Web-{5EC9D510-0A2B-4692-A018-2388A3F8641B}" dt="2020-08-05T12:12:31.013" v="2099"/>
          <ac:picMkLst>
            <pc:docMk/>
            <pc:sldMk cId="4192016793" sldId="304"/>
            <ac:picMk id="11" creationId="{00000000-0000-0000-0000-000000000000}"/>
          </ac:picMkLst>
        </pc:picChg>
      </pc:sldChg>
      <pc:sldChg chg="modSp add replId">
        <pc:chgData name="am i who" userId="4b6389a2c128101d" providerId="Windows Live" clId="Web-{5EC9D510-0A2B-4692-A018-2388A3F8641B}" dt="2020-08-05T12:26:32.588" v="2271" actId="20577"/>
        <pc:sldMkLst>
          <pc:docMk/>
          <pc:sldMk cId="2141832839" sldId="305"/>
        </pc:sldMkLst>
        <pc:spChg chg="mod">
          <ac:chgData name="am i who" userId="4b6389a2c128101d" providerId="Windows Live" clId="Web-{5EC9D510-0A2B-4692-A018-2388A3F8641B}" dt="2020-08-05T12:26:32.588" v="2271" actId="20577"/>
          <ac:spMkLst>
            <pc:docMk/>
            <pc:sldMk cId="2141832839" sldId="305"/>
            <ac:spMk id="5" creationId="{00000000-0000-0000-0000-000000000000}"/>
          </ac:spMkLst>
        </pc:spChg>
      </pc:sldChg>
      <pc:sldChg chg="addSp delSp modSp add replId">
        <pc:chgData name="am i who" userId="4b6389a2c128101d" providerId="Windows Live" clId="Web-{5EC9D510-0A2B-4692-A018-2388A3F8641B}" dt="2020-08-05T12:26:46.948" v="2279" actId="1076"/>
        <pc:sldMkLst>
          <pc:docMk/>
          <pc:sldMk cId="2082298840" sldId="306"/>
        </pc:sldMkLst>
        <pc:spChg chg="mod">
          <ac:chgData name="am i who" userId="4b6389a2c128101d" providerId="Windows Live" clId="Web-{5EC9D510-0A2B-4692-A018-2388A3F8641B}" dt="2020-08-05T12:26:10.008" v="2263" actId="20577"/>
          <ac:spMkLst>
            <pc:docMk/>
            <pc:sldMk cId="2082298840" sldId="306"/>
            <ac:spMk id="2" creationId="{00000000-0000-0000-0000-000000000000}"/>
          </ac:spMkLst>
        </pc:spChg>
        <pc:spChg chg="del">
          <ac:chgData name="am i who" userId="4b6389a2c128101d" providerId="Windows Live" clId="Web-{5EC9D510-0A2B-4692-A018-2388A3F8641B}" dt="2020-08-05T12:22:11.512" v="2211"/>
          <ac:spMkLst>
            <pc:docMk/>
            <pc:sldMk cId="2082298840" sldId="306"/>
            <ac:spMk id="4" creationId="{599392C0-3333-4E3A-A9A5-6058484E331B}"/>
          </ac:spMkLst>
        </pc:spChg>
        <pc:spChg chg="add del mod">
          <ac:chgData name="am i who" userId="4b6389a2c128101d" providerId="Windows Live" clId="Web-{5EC9D510-0A2B-4692-A018-2388A3F8641B}" dt="2020-08-05T12:25:51.039" v="2234"/>
          <ac:spMkLst>
            <pc:docMk/>
            <pc:sldMk cId="2082298840" sldId="306"/>
            <ac:spMk id="6" creationId="{DE060436-5820-48D8-911C-7F9CD54F3E42}"/>
          </ac:spMkLst>
        </pc:spChg>
        <pc:picChg chg="add mod">
          <ac:chgData name="am i who" userId="4b6389a2c128101d" providerId="Windows Live" clId="Web-{5EC9D510-0A2B-4692-A018-2388A3F8641B}" dt="2020-08-05T12:26:46.948" v="2279" actId="1076"/>
          <ac:picMkLst>
            <pc:docMk/>
            <pc:sldMk cId="2082298840" sldId="306"/>
            <ac:picMk id="7" creationId="{A93DC46A-2E8D-4C48-98D2-AD25B937EC8C}"/>
          </ac:picMkLst>
        </pc:picChg>
      </pc:sldChg>
      <pc:sldChg chg="addSp delSp modSp add replId">
        <pc:chgData name="am i who" userId="4b6389a2c128101d" providerId="Windows Live" clId="Web-{5EC9D510-0A2B-4692-A018-2388A3F8641B}" dt="2020-08-05T12:39:24.580" v="2330" actId="1076"/>
        <pc:sldMkLst>
          <pc:docMk/>
          <pc:sldMk cId="1653469893" sldId="307"/>
        </pc:sldMkLst>
        <pc:spChg chg="add del mod">
          <ac:chgData name="am i who" userId="4b6389a2c128101d" providerId="Windows Live" clId="Web-{5EC9D510-0A2B-4692-A018-2388A3F8641B}" dt="2020-08-05T12:36:43.447" v="2324"/>
          <ac:spMkLst>
            <pc:docMk/>
            <pc:sldMk cId="1653469893" sldId="307"/>
            <ac:spMk id="3" creationId="{3DA940B1-CC5F-4F8B-A6DD-2C93EB49CBA3}"/>
          </ac:spMkLst>
        </pc:spChg>
        <pc:spChg chg="add mod">
          <ac:chgData name="am i who" userId="4b6389a2c128101d" providerId="Windows Live" clId="Web-{5EC9D510-0A2B-4692-A018-2388A3F8641B}" dt="2020-08-05T12:36:53.807" v="2325"/>
          <ac:spMkLst>
            <pc:docMk/>
            <pc:sldMk cId="1653469893" sldId="307"/>
            <ac:spMk id="4" creationId="{559374BF-5024-4D83-B6F3-6ADDB672640A}"/>
          </ac:spMkLst>
        </pc:spChg>
        <pc:spChg chg="del mod">
          <ac:chgData name="am i who" userId="4b6389a2c128101d" providerId="Windows Live" clId="Web-{5EC9D510-0A2B-4692-A018-2388A3F8641B}" dt="2020-08-05T12:36:32.118" v="2321"/>
          <ac:spMkLst>
            <pc:docMk/>
            <pc:sldMk cId="1653469893" sldId="307"/>
            <ac:spMk id="5" creationId="{00000000-0000-0000-0000-000000000000}"/>
          </ac:spMkLst>
        </pc:spChg>
        <pc:picChg chg="del">
          <ac:chgData name="am i who" userId="4b6389a2c128101d" providerId="Windows Live" clId="Web-{5EC9D510-0A2B-4692-A018-2388A3F8641B}" dt="2020-08-05T12:36:39.603" v="2323"/>
          <ac:picMkLst>
            <pc:docMk/>
            <pc:sldMk cId="1653469893" sldId="307"/>
            <ac:picMk id="6" creationId="{00000000-0000-0000-0000-000000000000}"/>
          </ac:picMkLst>
        </pc:picChg>
        <pc:picChg chg="add mod">
          <ac:chgData name="am i who" userId="4b6389a2c128101d" providerId="Windows Live" clId="Web-{5EC9D510-0A2B-4692-A018-2388A3F8641B}" dt="2020-08-05T12:39:24.580" v="2330" actId="1076"/>
          <ac:picMkLst>
            <pc:docMk/>
            <pc:sldMk cId="1653469893" sldId="307"/>
            <ac:picMk id="8" creationId="{D76F30A2-04A0-496F-A6A9-A852D11C34EF}"/>
          </ac:picMkLst>
        </pc:picChg>
      </pc:sldChg>
      <pc:sldChg chg="addSp delSp modSp add replId">
        <pc:chgData name="am i who" userId="4b6389a2c128101d" providerId="Windows Live" clId="Web-{5EC9D510-0A2B-4692-A018-2388A3F8641B}" dt="2020-08-05T12:27:37.700" v="2286" actId="1076"/>
        <pc:sldMkLst>
          <pc:docMk/>
          <pc:sldMk cId="1808782627" sldId="308"/>
        </pc:sldMkLst>
        <pc:picChg chg="add mod">
          <ac:chgData name="am i who" userId="4b6389a2c128101d" providerId="Windows Live" clId="Web-{5EC9D510-0A2B-4692-A018-2388A3F8641B}" dt="2020-08-05T12:27:37.700" v="2286" actId="1076"/>
          <ac:picMkLst>
            <pc:docMk/>
            <pc:sldMk cId="1808782627" sldId="308"/>
            <ac:picMk id="3" creationId="{C6BE9497-D189-4E3D-9C70-C845B37FAEF8}"/>
          </ac:picMkLst>
        </pc:picChg>
        <pc:picChg chg="del">
          <ac:chgData name="am i who" userId="4b6389a2c128101d" providerId="Windows Live" clId="Web-{5EC9D510-0A2B-4692-A018-2388A3F8641B}" dt="2020-08-05T12:27:10.543" v="2281"/>
          <ac:picMkLst>
            <pc:docMk/>
            <pc:sldMk cId="1808782627" sldId="308"/>
            <ac:picMk id="7" creationId="{A93DC46A-2E8D-4C48-98D2-AD25B937EC8C}"/>
          </ac:picMkLst>
        </pc:picChg>
      </pc:sldChg>
      <pc:sldChg chg="addSp delSp modSp add replId">
        <pc:chgData name="am i who" userId="4b6389a2c128101d" providerId="Windows Live" clId="Web-{5EC9D510-0A2B-4692-A018-2388A3F8641B}" dt="2020-08-05T12:30:40.303" v="2308" actId="1076"/>
        <pc:sldMkLst>
          <pc:docMk/>
          <pc:sldMk cId="419601503" sldId="309"/>
        </pc:sldMkLst>
        <pc:picChg chg="del">
          <ac:chgData name="am i who" userId="4b6389a2c128101d" providerId="Windows Live" clId="Web-{5EC9D510-0A2B-4692-A018-2388A3F8641B}" dt="2020-08-05T12:27:54.232" v="2288"/>
          <ac:picMkLst>
            <pc:docMk/>
            <pc:sldMk cId="419601503" sldId="309"/>
            <ac:picMk id="3" creationId="{C6BE9497-D189-4E3D-9C70-C845B37FAEF8}"/>
          </ac:picMkLst>
        </pc:picChg>
        <pc:picChg chg="add del mod">
          <ac:chgData name="am i who" userId="4b6389a2c128101d" providerId="Windows Live" clId="Web-{5EC9D510-0A2B-4692-A018-2388A3F8641B}" dt="2020-08-05T12:28:40.063" v="2294"/>
          <ac:picMkLst>
            <pc:docMk/>
            <pc:sldMk cId="419601503" sldId="309"/>
            <ac:picMk id="4" creationId="{DDE4F2B4-76FE-4A97-898E-3EB2558B4DFE}"/>
          </ac:picMkLst>
        </pc:picChg>
        <pc:picChg chg="add mod">
          <ac:chgData name="am i who" userId="4b6389a2c128101d" providerId="Windows Live" clId="Web-{5EC9D510-0A2B-4692-A018-2388A3F8641B}" dt="2020-08-05T12:30:40.303" v="2308" actId="1076"/>
          <ac:picMkLst>
            <pc:docMk/>
            <pc:sldMk cId="419601503" sldId="309"/>
            <ac:picMk id="6" creationId="{03A20FF6-B2E6-4A4E-9D29-1C2E5A249116}"/>
          </ac:picMkLst>
        </pc:picChg>
        <pc:picChg chg="add mod">
          <ac:chgData name="am i who" userId="4b6389a2c128101d" providerId="Windows Live" clId="Web-{5EC9D510-0A2B-4692-A018-2388A3F8641B}" dt="2020-08-05T12:30:39.163" v="2307" actId="1076"/>
          <ac:picMkLst>
            <pc:docMk/>
            <pc:sldMk cId="419601503" sldId="309"/>
            <ac:picMk id="7" creationId="{1072EB73-45A2-4EFE-9836-DE7366CCBE77}"/>
          </ac:picMkLst>
        </pc:picChg>
      </pc:sldChg>
      <pc:sldChg chg="add replId">
        <pc:chgData name="am i who" userId="4b6389a2c128101d" providerId="Windows Live" clId="Web-{5EC9D510-0A2B-4692-A018-2388A3F8641B}" dt="2020-08-05T12:28:35.891" v="2293"/>
        <pc:sldMkLst>
          <pc:docMk/>
          <pc:sldMk cId="903924056" sldId="310"/>
        </pc:sldMkLst>
      </pc:sldChg>
      <pc:sldChg chg="addSp delSp modSp add replId">
        <pc:chgData name="am i who" userId="4b6389a2c128101d" providerId="Windows Live" clId="Web-{5EC9D510-0A2B-4692-A018-2388A3F8641B}" dt="2020-08-05T12:35:54.898" v="2319" actId="1076"/>
        <pc:sldMkLst>
          <pc:docMk/>
          <pc:sldMk cId="3948128700" sldId="311"/>
        </pc:sldMkLst>
        <pc:picChg chg="add del mod">
          <ac:chgData name="am i who" userId="4b6389a2c128101d" providerId="Windows Live" clId="Web-{5EC9D510-0A2B-4692-A018-2388A3F8641B}" dt="2020-08-05T12:32:46.419" v="2315"/>
          <ac:picMkLst>
            <pc:docMk/>
            <pc:sldMk cId="3948128700" sldId="311"/>
            <ac:picMk id="3" creationId="{9A288B83-D58C-4DDD-AADA-2613B29EB19C}"/>
          </ac:picMkLst>
        </pc:picChg>
        <pc:picChg chg="del">
          <ac:chgData name="am i who" userId="4b6389a2c128101d" providerId="Windows Live" clId="Web-{5EC9D510-0A2B-4692-A018-2388A3F8641B}" dt="2020-08-05T12:31:53.979" v="2310"/>
          <ac:picMkLst>
            <pc:docMk/>
            <pc:sldMk cId="3948128700" sldId="311"/>
            <ac:picMk id="4" creationId="{DDE4F2B4-76FE-4A97-898E-3EB2558B4DFE}"/>
          </ac:picMkLst>
        </pc:picChg>
        <pc:picChg chg="add mod">
          <ac:chgData name="am i who" userId="4b6389a2c128101d" providerId="Windows Live" clId="Web-{5EC9D510-0A2B-4692-A018-2388A3F8641B}" dt="2020-08-05T12:35:54.898" v="2319" actId="1076"/>
          <ac:picMkLst>
            <pc:docMk/>
            <pc:sldMk cId="3948128700" sldId="311"/>
            <ac:picMk id="6" creationId="{A49E80DF-3E91-4094-AE5F-AE0F9B3889EB}"/>
          </ac:picMkLst>
        </pc:picChg>
      </pc:sldChg>
      <pc:sldChg chg="add replId">
        <pc:chgData name="am i who" userId="4b6389a2c128101d" providerId="Windows Live" clId="Web-{5EC9D510-0A2B-4692-A018-2388A3F8641B}" dt="2020-08-05T12:36:20.352" v="2320"/>
        <pc:sldMkLst>
          <pc:docMk/>
          <pc:sldMk cId="1934290548" sldId="312"/>
        </pc:sldMkLst>
      </pc:sldChg>
      <pc:sldChg chg="addSp delSp modSp add replId">
        <pc:chgData name="am i who" userId="4b6389a2c128101d" providerId="Windows Live" clId="Web-{5EC9D510-0A2B-4692-A018-2388A3F8641B}" dt="2020-08-05T12:53:50.062" v="2356" actId="1076"/>
        <pc:sldMkLst>
          <pc:docMk/>
          <pc:sldMk cId="1237982525" sldId="313"/>
        </pc:sldMkLst>
        <pc:spChg chg="del">
          <ac:chgData name="am i who" userId="4b6389a2c128101d" providerId="Windows Live" clId="Web-{5EC9D510-0A2B-4692-A018-2388A3F8641B}" dt="2020-08-05T12:53:38.562" v="2350"/>
          <ac:spMkLst>
            <pc:docMk/>
            <pc:sldMk cId="1237982525" sldId="313"/>
            <ac:spMk id="2" creationId="{A4ED5794-7146-4BA3-88B1-E5ACB30319AF}"/>
          </ac:spMkLst>
        </pc:spChg>
        <pc:spChg chg="add del mod">
          <ac:chgData name="am i who" userId="4b6389a2c128101d" providerId="Windows Live" clId="Web-{5EC9D510-0A2B-4692-A018-2388A3F8641B}" dt="2020-08-05T12:53:03.732" v="2333"/>
          <ac:spMkLst>
            <pc:docMk/>
            <pc:sldMk cId="1237982525" sldId="313"/>
            <ac:spMk id="4" creationId="{1D6D278E-D5D6-418B-875A-4845B8420993}"/>
          </ac:spMkLst>
        </pc:spChg>
        <pc:spChg chg="add mod">
          <ac:chgData name="am i who" userId="4b6389a2c128101d" providerId="Windows Live" clId="Web-{5EC9D510-0A2B-4692-A018-2388A3F8641B}" dt="2020-08-05T12:53:44.921" v="2353" actId="1076"/>
          <ac:spMkLst>
            <pc:docMk/>
            <pc:sldMk cId="1237982525" sldId="313"/>
            <ac:spMk id="9" creationId="{A8F849D7-3D81-4D02-8CAC-5539CA63F3F5}"/>
          </ac:spMkLst>
        </pc:spChg>
        <pc:spChg chg="add del mod">
          <ac:chgData name="am i who" userId="4b6389a2c128101d" providerId="Windows Live" clId="Web-{5EC9D510-0A2B-4692-A018-2388A3F8641B}" dt="2020-08-05T12:53:42.312" v="2352"/>
          <ac:spMkLst>
            <pc:docMk/>
            <pc:sldMk cId="1237982525" sldId="313"/>
            <ac:spMk id="11" creationId="{3C96F8F1-A655-404F-A6BE-33339D7E0869}"/>
          </ac:spMkLst>
        </pc:spChg>
        <pc:picChg chg="del">
          <ac:chgData name="am i who" userId="4b6389a2c128101d" providerId="Windows Live" clId="Web-{5EC9D510-0A2B-4692-A018-2388A3F8641B}" dt="2020-08-05T12:52:41.809" v="2332"/>
          <ac:picMkLst>
            <pc:docMk/>
            <pc:sldMk cId="1237982525" sldId="313"/>
            <ac:picMk id="6" creationId="{BDCC5CDC-2688-471F-8DA2-CBE9C9FC2A4E}"/>
          </ac:picMkLst>
        </pc:picChg>
        <pc:picChg chg="add mod ord">
          <ac:chgData name="am i who" userId="4b6389a2c128101d" providerId="Windows Live" clId="Web-{5EC9D510-0A2B-4692-A018-2388A3F8641B}" dt="2020-08-05T12:53:50.062" v="2356" actId="1076"/>
          <ac:picMkLst>
            <pc:docMk/>
            <pc:sldMk cId="1237982525" sldId="313"/>
            <ac:picMk id="7" creationId="{2DB88E69-F46D-4F11-9A8D-3BCB48D1ABB3}"/>
          </ac:picMkLst>
        </pc:picChg>
      </pc:sldChg>
      <pc:sldMasterChg chg="add addSldLayout">
        <pc:chgData name="am i who" userId="4b6389a2c128101d" providerId="Windows Live" clId="Web-{5EC9D510-0A2B-4692-A018-2388A3F8641B}" dt="2020-08-05T10:00:32.543" v="2"/>
        <pc:sldMasterMkLst>
          <pc:docMk/>
          <pc:sldMasterMk cId="0" sldId="2147483681"/>
        </pc:sldMasterMkLst>
        <pc:sldLayoutChg chg="add">
          <pc:chgData name="am i who" userId="4b6389a2c128101d" providerId="Windows Live" clId="Web-{5EC9D510-0A2B-4692-A018-2388A3F8641B}" dt="2020-08-05T10:00:32.543" v="2"/>
          <pc:sldLayoutMkLst>
            <pc:docMk/>
            <pc:sldMasterMk cId="0" sldId="2147483681"/>
            <pc:sldLayoutMk cId="0" sldId="2147483661"/>
          </pc:sldLayoutMkLst>
        </pc:sldLayoutChg>
        <pc:sldLayoutChg chg="add">
          <pc:chgData name="am i who" userId="4b6389a2c128101d" providerId="Windows Live" clId="Web-{5EC9D510-0A2B-4692-A018-2388A3F8641B}" dt="2020-08-05T10:00:32.543" v="2"/>
          <pc:sldLayoutMkLst>
            <pc:docMk/>
            <pc:sldMasterMk cId="0" sldId="2147483681"/>
            <pc:sldLayoutMk cId="0" sldId="2147483662"/>
          </pc:sldLayoutMkLst>
        </pc:sldLayoutChg>
        <pc:sldLayoutChg chg="add">
          <pc:chgData name="am i who" userId="4b6389a2c128101d" providerId="Windows Live" clId="Web-{5EC9D510-0A2B-4692-A018-2388A3F8641B}" dt="2020-08-05T10:00:32.543" v="2"/>
          <pc:sldLayoutMkLst>
            <pc:docMk/>
            <pc:sldMasterMk cId="0" sldId="2147483681"/>
            <pc:sldLayoutMk cId="0" sldId="2147483663"/>
          </pc:sldLayoutMkLst>
        </pc:sldLayoutChg>
        <pc:sldLayoutChg chg="add">
          <pc:chgData name="am i who" userId="4b6389a2c128101d" providerId="Windows Live" clId="Web-{5EC9D510-0A2B-4692-A018-2388A3F8641B}" dt="2020-08-05T10:00:32.543" v="2"/>
          <pc:sldLayoutMkLst>
            <pc:docMk/>
            <pc:sldMasterMk cId="0" sldId="2147483681"/>
            <pc:sldLayoutMk cId="0" sldId="2147483664"/>
          </pc:sldLayoutMkLst>
        </pc:sldLayoutChg>
        <pc:sldLayoutChg chg="add">
          <pc:chgData name="am i who" userId="4b6389a2c128101d" providerId="Windows Live" clId="Web-{5EC9D510-0A2B-4692-A018-2388A3F8641B}" dt="2020-08-05T10:00:32.543" v="2"/>
          <pc:sldLayoutMkLst>
            <pc:docMk/>
            <pc:sldMasterMk cId="0" sldId="2147483681"/>
            <pc:sldLayoutMk cId="0" sldId="2147483665"/>
          </pc:sldLayoutMkLst>
        </pc:sldLayoutChg>
      </pc:sldMasterChg>
    </pc:docChg>
  </pc:docChgLst>
  <pc:docChgLst>
    <pc:chgData name="am i who" userId="4b6389a2c128101d" providerId="Windows Live" clId="Web-{42B79A35-0F45-4233-95F0-F1FE5CCF69C6}"/>
    <pc:docChg chg="addSld modSld sldOrd">
      <pc:chgData name="am i who" userId="4b6389a2c128101d" providerId="Windows Live" clId="Web-{42B79A35-0F45-4233-95F0-F1FE5CCF69C6}" dt="2020-07-16T04:49:40.835" v="123" actId="20577"/>
      <pc:docMkLst>
        <pc:docMk/>
      </pc:docMkLst>
      <pc:sldChg chg="modSp">
        <pc:chgData name="am i who" userId="4b6389a2c128101d" providerId="Windows Live" clId="Web-{42B79A35-0F45-4233-95F0-F1FE5CCF69C6}" dt="2020-07-16T04:45:54.459" v="89" actId="20577"/>
        <pc:sldMkLst>
          <pc:docMk/>
          <pc:sldMk cId="780321259" sldId="258"/>
        </pc:sldMkLst>
        <pc:spChg chg="mod">
          <ac:chgData name="am i who" userId="4b6389a2c128101d" providerId="Windows Live" clId="Web-{42B79A35-0F45-4233-95F0-F1FE5CCF69C6}" dt="2020-07-16T04:45:54.459" v="89" actId="20577"/>
          <ac:spMkLst>
            <pc:docMk/>
            <pc:sldMk cId="780321259" sldId="258"/>
            <ac:spMk id="8" creationId="{00000000-0000-0000-0000-000000000000}"/>
          </ac:spMkLst>
        </pc:spChg>
      </pc:sldChg>
      <pc:sldChg chg="modSp">
        <pc:chgData name="am i who" userId="4b6389a2c128101d" providerId="Windows Live" clId="Web-{42B79A35-0F45-4233-95F0-F1FE5CCF69C6}" dt="2020-07-16T04:48:34.522" v="96" actId="20577"/>
        <pc:sldMkLst>
          <pc:docMk/>
          <pc:sldMk cId="573506406" sldId="260"/>
        </pc:sldMkLst>
        <pc:spChg chg="mod">
          <ac:chgData name="am i who" userId="4b6389a2c128101d" providerId="Windows Live" clId="Web-{42B79A35-0F45-4233-95F0-F1FE5CCF69C6}" dt="2020-07-16T04:48:34.522" v="96" actId="20577"/>
          <ac:spMkLst>
            <pc:docMk/>
            <pc:sldMk cId="573506406" sldId="260"/>
            <ac:spMk id="2" creationId="{00000000-0000-0000-0000-000000000000}"/>
          </ac:spMkLst>
        </pc:spChg>
      </pc:sldChg>
      <pc:sldChg chg="addSp delSp modSp add replId">
        <pc:chgData name="am i who" userId="4b6389a2c128101d" providerId="Windows Live" clId="Web-{42B79A35-0F45-4233-95F0-F1FE5CCF69C6}" dt="2020-07-16T04:48:44.976" v="99"/>
        <pc:sldMkLst>
          <pc:docMk/>
          <pc:sldMk cId="2296158195" sldId="271"/>
        </pc:sldMkLst>
        <pc:spChg chg="mod">
          <ac:chgData name="am i who" userId="4b6389a2c128101d" providerId="Windows Live" clId="Web-{42B79A35-0F45-4233-95F0-F1FE5CCF69C6}" dt="2020-07-16T04:43:52.021" v="54" actId="20577"/>
          <ac:spMkLst>
            <pc:docMk/>
            <pc:sldMk cId="2296158195" sldId="271"/>
            <ac:spMk id="5" creationId="{00000000-0000-0000-0000-000000000000}"/>
          </ac:spMkLst>
        </pc:spChg>
        <pc:picChg chg="add del mod">
          <ac:chgData name="am i who" userId="4b6389a2c128101d" providerId="Windows Live" clId="Web-{42B79A35-0F45-4233-95F0-F1FE5CCF69C6}" dt="2020-07-16T04:48:44.976" v="99"/>
          <ac:picMkLst>
            <pc:docMk/>
            <pc:sldMk cId="2296158195" sldId="271"/>
            <ac:picMk id="3" creationId="{420D4264-C187-4A2C-BDDF-D96D5BD637D4}"/>
          </ac:picMkLst>
        </pc:picChg>
      </pc:sldChg>
      <pc:sldChg chg="addSp delSp modSp add ord replId">
        <pc:chgData name="am i who" userId="4b6389a2c128101d" providerId="Windows Live" clId="Web-{42B79A35-0F45-4233-95F0-F1FE5CCF69C6}" dt="2020-07-16T04:49:40.288" v="121" actId="20577"/>
        <pc:sldMkLst>
          <pc:docMk/>
          <pc:sldMk cId="1026248315" sldId="272"/>
        </pc:sldMkLst>
        <pc:spChg chg="mod">
          <ac:chgData name="am i who" userId="4b6389a2c128101d" providerId="Windows Live" clId="Web-{42B79A35-0F45-4233-95F0-F1FE5CCF69C6}" dt="2020-07-16T04:49:40.288" v="121" actId="20577"/>
          <ac:spMkLst>
            <pc:docMk/>
            <pc:sldMk cId="1026248315" sldId="272"/>
            <ac:spMk id="5" creationId="{00000000-0000-0000-0000-000000000000}"/>
          </ac:spMkLst>
        </pc:spChg>
        <pc:spChg chg="add del mod">
          <ac:chgData name="am i who" userId="4b6389a2c128101d" providerId="Windows Live" clId="Web-{42B79A35-0F45-4233-95F0-F1FE5CCF69C6}" dt="2020-07-16T04:49:00.663" v="107"/>
          <ac:spMkLst>
            <pc:docMk/>
            <pc:sldMk cId="1026248315" sldId="272"/>
            <ac:spMk id="7" creationId="{06BA1AFD-A911-48FD-A29B-A7516E44C3A6}"/>
          </ac:spMkLst>
        </pc:spChg>
        <pc:spChg chg="del">
          <ac:chgData name="am i who" userId="4b6389a2c128101d" providerId="Windows Live" clId="Web-{42B79A35-0F45-4233-95F0-F1FE5CCF69C6}" dt="2020-07-16T04:48:50.663" v="103"/>
          <ac:spMkLst>
            <pc:docMk/>
            <pc:sldMk cId="1026248315" sldId="272"/>
            <ac:spMk id="10" creationId="{00000000-0000-0000-0000-000000000000}"/>
          </ac:spMkLst>
        </pc:spChg>
        <pc:picChg chg="del">
          <ac:chgData name="am i who" userId="4b6389a2c128101d" providerId="Windows Live" clId="Web-{42B79A35-0F45-4233-95F0-F1FE5CCF69C6}" dt="2020-07-16T04:48:50.632" v="101"/>
          <ac:picMkLst>
            <pc:docMk/>
            <pc:sldMk cId="1026248315" sldId="272"/>
            <ac:picMk id="2" creationId="{00000000-0000-0000-0000-000000000000}"/>
          </ac:picMkLst>
        </pc:picChg>
        <pc:picChg chg="mod">
          <ac:chgData name="am i who" userId="4b6389a2c128101d" providerId="Windows Live" clId="Web-{42B79A35-0F45-4233-95F0-F1FE5CCF69C6}" dt="2020-07-16T04:49:03.710" v="108" actId="14100"/>
          <ac:picMkLst>
            <pc:docMk/>
            <pc:sldMk cId="1026248315" sldId="272"/>
            <ac:picMk id="3" creationId="{420D4264-C187-4A2C-BDDF-D96D5BD637D4}"/>
          </ac:picMkLst>
        </pc:picChg>
        <pc:picChg chg="del">
          <ac:chgData name="am i who" userId="4b6389a2c128101d" providerId="Windows Live" clId="Web-{42B79A35-0F45-4233-95F0-F1FE5CCF69C6}" dt="2020-07-16T04:48:50.663" v="104"/>
          <ac:picMkLst>
            <pc:docMk/>
            <pc:sldMk cId="1026248315" sldId="272"/>
            <ac:picMk id="6" creationId="{00000000-0000-0000-0000-000000000000}"/>
          </ac:picMkLst>
        </pc:picChg>
        <pc:picChg chg="del">
          <ac:chgData name="am i who" userId="4b6389a2c128101d" providerId="Windows Live" clId="Web-{42B79A35-0F45-4233-95F0-F1FE5CCF69C6}" dt="2020-07-16T04:48:50.632" v="102"/>
          <ac:picMkLst>
            <pc:docMk/>
            <pc:sldMk cId="1026248315" sldId="272"/>
            <ac:picMk id="11" creationId="{00000000-0000-0000-0000-000000000000}"/>
          </ac:picMkLst>
        </pc:picChg>
      </pc:sldChg>
    </pc:docChg>
  </pc:docChgLst>
  <pc:docChgLst>
    <pc:chgData name="am i who" userId="4b6389a2c128101d" providerId="Windows Live" clId="Web-{F16BD528-1B07-4158-BFA6-308D4DED56AA}"/>
    <pc:docChg chg="modSld">
      <pc:chgData name="am i who" userId="4b6389a2c128101d" providerId="Windows Live" clId="Web-{F16BD528-1B07-4158-BFA6-308D4DED56AA}" dt="2020-08-05T23:52:06.612" v="2" actId="1076"/>
      <pc:docMkLst>
        <pc:docMk/>
      </pc:docMkLst>
      <pc:sldChg chg="modSp">
        <pc:chgData name="am i who" userId="4b6389a2c128101d" providerId="Windows Live" clId="Web-{F16BD528-1B07-4158-BFA6-308D4DED56AA}" dt="2020-08-05T23:52:06.612" v="2" actId="1076"/>
        <pc:sldMkLst>
          <pc:docMk/>
          <pc:sldMk cId="2999572607" sldId="280"/>
        </pc:sldMkLst>
        <pc:picChg chg="mod">
          <ac:chgData name="am i who" userId="4b6389a2c128101d" providerId="Windows Live" clId="Web-{F16BD528-1B07-4158-BFA6-308D4DED56AA}" dt="2020-08-05T23:52:06.612" v="2" actId="1076"/>
          <ac:picMkLst>
            <pc:docMk/>
            <pc:sldMk cId="2999572607" sldId="280"/>
            <ac:picMk id="10" creationId="{1E37E7DB-429B-4124-8703-9037633D5ECF}"/>
          </ac:picMkLst>
        </pc:picChg>
      </pc:sldChg>
    </pc:docChg>
  </pc:docChgLst>
  <pc:docChgLst>
    <pc:chgData name="am i who" userId="4b6389a2c128101d" providerId="Windows Live" clId="Web-{E038BFA0-5AA6-48E2-B396-10F2E7B120B9}"/>
    <pc:docChg chg="addSld delSld modSld">
      <pc:chgData name="am i who" userId="4b6389a2c128101d" providerId="Windows Live" clId="Web-{E038BFA0-5AA6-48E2-B396-10F2E7B120B9}" dt="2020-07-16T05:07:01.617" v="116"/>
      <pc:docMkLst>
        <pc:docMk/>
      </pc:docMkLst>
      <pc:sldChg chg="modSp">
        <pc:chgData name="am i who" userId="4b6389a2c128101d" providerId="Windows Live" clId="Web-{E038BFA0-5AA6-48E2-B396-10F2E7B120B9}" dt="2020-07-16T04:52:15.928" v="30" actId="20577"/>
        <pc:sldMkLst>
          <pc:docMk/>
          <pc:sldMk cId="780321259" sldId="258"/>
        </pc:sldMkLst>
        <pc:spChg chg="mod">
          <ac:chgData name="am i who" userId="4b6389a2c128101d" providerId="Windows Live" clId="Web-{E038BFA0-5AA6-48E2-B396-10F2E7B120B9}" dt="2020-07-16T04:52:15.928" v="30" actId="20577"/>
          <ac:spMkLst>
            <pc:docMk/>
            <pc:sldMk cId="780321259" sldId="258"/>
            <ac:spMk id="2" creationId="{00000000-0000-0000-0000-000000000000}"/>
          </ac:spMkLst>
        </pc:spChg>
      </pc:sldChg>
      <pc:sldChg chg="modSp">
        <pc:chgData name="am i who" userId="4b6389a2c128101d" providerId="Windows Live" clId="Web-{E038BFA0-5AA6-48E2-B396-10F2E7B120B9}" dt="2020-07-16T04:54:34.381" v="108"/>
        <pc:sldMkLst>
          <pc:docMk/>
          <pc:sldMk cId="573506406" sldId="260"/>
        </pc:sldMkLst>
        <pc:spChg chg="mod">
          <ac:chgData name="am i who" userId="4b6389a2c128101d" providerId="Windows Live" clId="Web-{E038BFA0-5AA6-48E2-B396-10F2E7B120B9}" dt="2020-07-16T04:54:34.381" v="108"/>
          <ac:spMkLst>
            <pc:docMk/>
            <pc:sldMk cId="573506406" sldId="260"/>
            <ac:spMk id="3" creationId="{00000000-0000-0000-0000-000000000000}"/>
          </ac:spMkLst>
        </pc:spChg>
      </pc:sldChg>
      <pc:sldChg chg="modSp">
        <pc:chgData name="am i who" userId="4b6389a2c128101d" providerId="Windows Live" clId="Web-{E038BFA0-5AA6-48E2-B396-10F2E7B120B9}" dt="2020-07-16T04:53:06.756" v="42" actId="20577"/>
        <pc:sldMkLst>
          <pc:docMk/>
          <pc:sldMk cId="870099799" sldId="261"/>
        </pc:sldMkLst>
        <pc:spChg chg="mod">
          <ac:chgData name="am i who" userId="4b6389a2c128101d" providerId="Windows Live" clId="Web-{E038BFA0-5AA6-48E2-B396-10F2E7B120B9}" dt="2020-07-16T04:51:53.194" v="23" actId="20577"/>
          <ac:spMkLst>
            <pc:docMk/>
            <pc:sldMk cId="870099799" sldId="261"/>
            <ac:spMk id="2" creationId="{00000000-0000-0000-0000-000000000000}"/>
          </ac:spMkLst>
        </pc:spChg>
        <pc:spChg chg="mod">
          <ac:chgData name="am i who" userId="4b6389a2c128101d" providerId="Windows Live" clId="Web-{E038BFA0-5AA6-48E2-B396-10F2E7B120B9}" dt="2020-07-16T04:53:06.756" v="42" actId="20577"/>
          <ac:spMkLst>
            <pc:docMk/>
            <pc:sldMk cId="870099799" sldId="261"/>
            <ac:spMk id="7" creationId="{00000000-0000-0000-0000-000000000000}"/>
          </ac:spMkLst>
        </pc:spChg>
      </pc:sldChg>
      <pc:sldChg chg="modSp">
        <pc:chgData name="am i who" userId="4b6389a2c128101d" providerId="Windows Live" clId="Web-{E038BFA0-5AA6-48E2-B396-10F2E7B120B9}" dt="2020-07-16T04:50:56.084" v="15" actId="20577"/>
        <pc:sldMkLst>
          <pc:docMk/>
          <pc:sldMk cId="3849473654" sldId="262"/>
        </pc:sldMkLst>
        <pc:spChg chg="mod">
          <ac:chgData name="am i who" userId="4b6389a2c128101d" providerId="Windows Live" clId="Web-{E038BFA0-5AA6-48E2-B396-10F2E7B120B9}" dt="2020-07-16T04:50:56.084" v="15" actId="20577"/>
          <ac:spMkLst>
            <pc:docMk/>
            <pc:sldMk cId="3849473654" sldId="262"/>
            <ac:spMk id="2" creationId="{00000000-0000-0000-0000-000000000000}"/>
          </ac:spMkLst>
        </pc:spChg>
      </pc:sldChg>
      <pc:sldChg chg="modSp">
        <pc:chgData name="am i who" userId="4b6389a2c128101d" providerId="Windows Live" clId="Web-{E038BFA0-5AA6-48E2-B396-10F2E7B120B9}" dt="2020-07-16T04:50:29.522" v="0" actId="20577"/>
        <pc:sldMkLst>
          <pc:docMk/>
          <pc:sldMk cId="1026248315" sldId="272"/>
        </pc:sldMkLst>
        <pc:spChg chg="mod">
          <ac:chgData name="am i who" userId="4b6389a2c128101d" providerId="Windows Live" clId="Web-{E038BFA0-5AA6-48E2-B396-10F2E7B120B9}" dt="2020-07-16T04:50:29.522" v="0" actId="20577"/>
          <ac:spMkLst>
            <pc:docMk/>
            <pc:sldMk cId="1026248315" sldId="272"/>
            <ac:spMk id="5" creationId="{00000000-0000-0000-0000-000000000000}"/>
          </ac:spMkLst>
        </pc:spChg>
      </pc:sldChg>
      <pc:sldChg chg="addSp delSp modSp add del replId">
        <pc:chgData name="am i who" userId="4b6389a2c128101d" providerId="Windows Live" clId="Web-{E038BFA0-5AA6-48E2-B396-10F2E7B120B9}" dt="2020-07-16T05:07:01.617" v="116"/>
        <pc:sldMkLst>
          <pc:docMk/>
          <pc:sldMk cId="4266907515" sldId="273"/>
        </pc:sldMkLst>
        <pc:picChg chg="add mod">
          <ac:chgData name="am i who" userId="4b6389a2c128101d" providerId="Windows Live" clId="Web-{E038BFA0-5AA6-48E2-B396-10F2E7B120B9}" dt="2020-07-16T05:06:38.820" v="115" actId="1076"/>
          <ac:picMkLst>
            <pc:docMk/>
            <pc:sldMk cId="4266907515" sldId="273"/>
            <ac:picMk id="2" creationId="{F527E1FF-3CEF-46E0-9FD4-F052B9D8B8D7}"/>
          </ac:picMkLst>
        </pc:picChg>
        <pc:picChg chg="del">
          <ac:chgData name="am i who" userId="4b6389a2c128101d" providerId="Windows Live" clId="Web-{E038BFA0-5AA6-48E2-B396-10F2E7B120B9}" dt="2020-07-16T04:56:22.381" v="111"/>
          <ac:picMkLst>
            <pc:docMk/>
            <pc:sldMk cId="4266907515" sldId="273"/>
            <ac:picMk id="3" creationId="{420D4264-C187-4A2C-BDDF-D96D5BD637D4}"/>
          </ac:picMkLst>
        </pc:picChg>
      </pc:sldChg>
    </pc:docChg>
  </pc:docChgLst>
  <pc:docChgLst>
    <pc:chgData name="am i who" userId="4b6389a2c128101d" providerId="Windows Live" clId="Web-{B1A66D58-3CE8-43FC-B259-3BC097B1F007}"/>
    <pc:docChg chg="addSld delSld">
      <pc:chgData name="am i who" userId="4b6389a2c128101d" providerId="Windows Live" clId="Web-{B1A66D58-3CE8-43FC-B259-3BC097B1F007}" dt="2020-08-11T11:38:02.583" v="3"/>
      <pc:docMkLst>
        <pc:docMk/>
      </pc:docMkLst>
      <pc:sldChg chg="add del replId">
        <pc:chgData name="am i who" userId="4b6389a2c128101d" providerId="Windows Live" clId="Web-{B1A66D58-3CE8-43FC-B259-3BC097B1F007}" dt="2020-08-11T11:38:02.583" v="2"/>
        <pc:sldMkLst>
          <pc:docMk/>
          <pc:sldMk cId="2711495226" sldId="318"/>
        </pc:sldMkLst>
      </pc:sldChg>
      <pc:sldChg chg="add del replId">
        <pc:chgData name="am i who" userId="4b6389a2c128101d" providerId="Windows Live" clId="Web-{B1A66D58-3CE8-43FC-B259-3BC097B1F007}" dt="2020-08-11T11:38:02.583" v="3"/>
        <pc:sldMkLst>
          <pc:docMk/>
          <pc:sldMk cId="593032120" sldId="319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8D8DF3-54D1-4C32-A16C-D3C1C7DD3778}" type="datetimeFigureOut">
              <a:rPr lang="zh-CN" altLang="en-US" smtClean="0"/>
              <a:t>2022/8/30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CD5FBB-F0F6-4A89-951E-A9C42C7621C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0224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CD5FBB-F0F6-4A89-951E-A9C42C7621C4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60501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When</a:t>
            </a:r>
            <a:r>
              <a:rPr lang="en-US" baseline="0" dirty="0" smtClean="0"/>
              <a:t> we want to have the sequential decisions that has interactions, the supervised learning is not enough.  </a:t>
            </a:r>
            <a:r>
              <a:rPr lang="en-US" baseline="0" dirty="0" smtClean="0">
                <a:sym typeface="Wingdings" panose="05000000000000000000" pitchFamily="2" charset="2"/>
              </a:rPr>
              <a:t> </a:t>
            </a:r>
            <a:r>
              <a:rPr lang="en-US" baseline="0" dirty="0" err="1" smtClean="0">
                <a:sym typeface="Wingdings" panose="05000000000000000000" pitchFamily="2" charset="2"/>
              </a:rPr>
              <a:t>reinformcement</a:t>
            </a:r>
            <a:r>
              <a:rPr lang="en-US" baseline="0" dirty="0" smtClean="0">
                <a:sym typeface="Wingdings" panose="05000000000000000000" pitchFamily="2" charset="2"/>
              </a:rPr>
              <a:t> learning. 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CD5FBB-F0F6-4A89-951E-A9C42C7621C4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81413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</a:t>
            </a:r>
            <a:r>
              <a:rPr lang="en-US" baseline="0" dirty="0" smtClean="0"/>
              <a:t> this course we mainly talk about two techniques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CD5FBB-F0F6-4A89-951E-A9C42C7621C4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34818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Before talking about supervised learning, we need to </a:t>
            </a:r>
            <a:r>
              <a:rPr lang="en-US" dirty="0" err="1" smtClean="0"/>
              <a:t>talke</a:t>
            </a:r>
            <a:r>
              <a:rPr lang="en-US" dirty="0" smtClean="0"/>
              <a:t> about what is machine learning first. 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CD5FBB-F0F6-4A89-951E-A9C42C7621C4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68815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CD5FBB-F0F6-4A89-951E-A9C42C7621C4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90083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Elon mask  </a:t>
            </a:r>
            <a:r>
              <a:rPr lang="en-US" altLang="zh-CN" dirty="0" err="1" smtClean="0"/>
              <a:t>telsla</a:t>
            </a:r>
            <a:r>
              <a:rPr lang="en-US" altLang="zh-CN" baseline="0" dirty="0" smtClean="0"/>
              <a:t>, </a:t>
            </a:r>
            <a:r>
              <a:rPr lang="en-US" altLang="zh-CN" baseline="0" dirty="0" err="1" smtClean="0"/>
              <a:t>spaceX</a:t>
            </a:r>
            <a:r>
              <a:rPr lang="en-US" altLang="zh-CN" baseline="0" dirty="0" smtClean="0"/>
              <a:t>,…</a:t>
            </a:r>
          </a:p>
          <a:p>
            <a:r>
              <a:rPr lang="en-US" baseline="0" dirty="0" err="1" smtClean="0"/>
              <a:t>OPenAI</a:t>
            </a:r>
            <a:r>
              <a:rPr lang="en-US" baseline="0" dirty="0" smtClean="0"/>
              <a:t> co-founded by </a:t>
            </a:r>
            <a:r>
              <a:rPr lang="en-US" baseline="0" dirty="0" err="1" smtClean="0"/>
              <a:t>elon</a:t>
            </a:r>
            <a:r>
              <a:rPr lang="en-US" baseline="0" dirty="0" smtClean="0"/>
              <a:t> mask, and very strong on </a:t>
            </a:r>
            <a:r>
              <a:rPr lang="en-US" baseline="0" dirty="0" err="1" smtClean="0"/>
              <a:t>reinforecement</a:t>
            </a:r>
            <a:r>
              <a:rPr lang="en-US" baseline="0" dirty="0" smtClean="0"/>
              <a:t> learning. 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CD5FBB-F0F6-4A89-951E-A9C42C7621C4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30348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CD5FBB-F0F6-4A89-951E-A9C42C7621C4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3499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Upper-left: super</a:t>
            </a:r>
            <a:r>
              <a:rPr lang="en-AU" baseline="0" dirty="0" smtClean="0"/>
              <a:t> Mario – the red line, the positions are square boxes. </a:t>
            </a:r>
            <a:endParaRPr lang="en-AU" dirty="0" smtClean="0"/>
          </a:p>
          <a:p>
            <a:endParaRPr lang="en-AU" dirty="0" smtClean="0"/>
          </a:p>
          <a:p>
            <a:r>
              <a:rPr lang="en-AU" dirty="0" err="1" smtClean="0"/>
              <a:t>R,b,x,y</a:t>
            </a:r>
            <a:r>
              <a:rPr lang="en-AU" dirty="0" smtClean="0"/>
              <a:t>,…. Controllers. </a:t>
            </a:r>
          </a:p>
          <a:p>
            <a:r>
              <a:rPr lang="en-AU" dirty="0" smtClean="0"/>
              <a:t>Using neural</a:t>
            </a:r>
            <a:r>
              <a:rPr lang="en-AU" baseline="0" dirty="0" smtClean="0"/>
              <a:t> networks + evolutionary algorithms. </a:t>
            </a:r>
          </a:p>
          <a:p>
            <a:r>
              <a:rPr lang="en-AU" baseline="0" dirty="0" smtClean="0"/>
              <a:t>The node in the graph are the neurons, when the super Mario in different places, then some neurons are activated– then choose the largest one.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CD5FBB-F0F6-4A89-951E-A9C42C7621C4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82875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2016</a:t>
            </a:r>
            <a:r>
              <a:rPr lang="zh-CN" altLang="en-US" dirty="0" smtClean="0"/>
              <a:t>，</a:t>
            </a:r>
            <a:r>
              <a:rPr lang="en-US" altLang="zh-CN" dirty="0" smtClean="0"/>
              <a:t>lee</a:t>
            </a:r>
            <a:r>
              <a:rPr lang="en-US" altLang="zh-CN" baseline="0" dirty="0" smtClean="0"/>
              <a:t> </a:t>
            </a:r>
            <a:r>
              <a:rPr lang="en-US" altLang="zh-CN" baseline="0" dirty="0" err="1" smtClean="0"/>
              <a:t>sedo</a:t>
            </a:r>
            <a:r>
              <a:rPr lang="en-AU" altLang="zh-CN" baseline="0" dirty="0" smtClean="0"/>
              <a:t>l </a:t>
            </a:r>
            <a:endParaRPr lang="en-US" altLang="zh-CN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CD5FBB-F0F6-4A89-951E-A9C42C7621C4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60261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Unlike the deep</a:t>
            </a:r>
            <a:r>
              <a:rPr lang="en-US" baseline="0" dirty="0" smtClean="0"/>
              <a:t> blue we introduced in the </a:t>
            </a:r>
            <a:r>
              <a:rPr lang="en-US" baseline="0" dirty="0" err="1" smtClean="0"/>
              <a:t>ai</a:t>
            </a:r>
            <a:r>
              <a:rPr lang="en-US" baseline="0" dirty="0" smtClean="0"/>
              <a:t> project lecture, that chess’s search space could be scanned via brute-force scanning, and that is how the deep blue to find the best next step. 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CD5FBB-F0F6-4A89-951E-A9C42C7621C4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79839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CD5FBB-F0F6-4A89-951E-A9C42C7621C4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83820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Multi-agent –many units to control ,  however go</a:t>
            </a:r>
            <a:r>
              <a:rPr lang="en-US" baseline="0" dirty="0" smtClean="0"/>
              <a:t> is single agent. </a:t>
            </a:r>
          </a:p>
          <a:p>
            <a:r>
              <a:rPr lang="en-US" baseline="0" dirty="0" smtClean="0"/>
              <a:t>So why we wants the AI model to play games? One important usage is as the simulator.  For example, a car racing game would contribute to design the system of the auto-drive car. 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CD5FBB-F0F6-4A89-951E-A9C42C7621C4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96603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NPC: </a:t>
            </a:r>
            <a:r>
              <a:rPr lang="en-A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non-player character 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CD5FBB-F0F6-4A89-951E-A9C42C7621C4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52660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Before talking about supervised learning, we need to </a:t>
            </a:r>
            <a:r>
              <a:rPr lang="en-US" dirty="0" err="1" smtClean="0"/>
              <a:t>talke</a:t>
            </a:r>
            <a:r>
              <a:rPr lang="en-US" dirty="0" smtClean="0"/>
              <a:t> about what is machine learning first. 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CD5FBB-F0F6-4A89-951E-A9C42C7621C4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37000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20080" y="4941169"/>
            <a:ext cx="7772400" cy="720080"/>
          </a:xfrm>
        </p:spPr>
        <p:txBody>
          <a:bodyPr>
            <a:normAutofit/>
          </a:bodyPr>
          <a:lstStyle>
            <a:lvl1pPr algn="r">
              <a:defRPr sz="2550">
                <a:solidFill>
                  <a:srgbClr val="0060A8"/>
                </a:solidFill>
                <a:latin typeface="Georgia" pitchFamily="18" charset="0"/>
              </a:defRPr>
            </a:lvl1pPr>
          </a:lstStyle>
          <a:p>
            <a:r>
              <a:rPr lang="en-AU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88232" y="4534272"/>
            <a:ext cx="6400800" cy="406896"/>
          </a:xfrm>
        </p:spPr>
        <p:txBody>
          <a:bodyPr>
            <a:normAutofit/>
          </a:bodyPr>
          <a:lstStyle>
            <a:lvl1pPr marL="0" indent="0" algn="r">
              <a:buNone/>
              <a:defRPr sz="1200">
                <a:solidFill>
                  <a:srgbClr val="808285"/>
                </a:solidFill>
                <a:latin typeface="Georgia" pitchFamily="18" charset="0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AU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8084504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CA655-4213-41FA-80C9-5FD463FB3267}" type="datetimeFigureOut">
              <a:rPr lang="zh-CN" altLang="en-US" smtClean="0"/>
              <a:t>2022/8/30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E251B-21A1-4705-A9B9-E4C80C56CBD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CA655-4213-41FA-80C9-5FD463FB3267}" type="datetimeFigureOut">
              <a:rPr lang="zh-CN" altLang="en-US" smtClean="0"/>
              <a:t>2022/8/30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E251B-21A1-4705-A9B9-E4C80C56CBD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CA655-4213-41FA-80C9-5FD463FB3267}" type="datetimeFigureOut">
              <a:rPr lang="zh-CN" altLang="en-US" smtClean="0"/>
              <a:t>2022/8/30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E251B-21A1-4705-A9B9-E4C80C56CBD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40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40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CA655-4213-41FA-80C9-5FD463FB3267}" type="datetimeFigureOut">
              <a:rPr lang="zh-CN" altLang="en-US" smtClean="0"/>
              <a:t>2022/8/30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E251B-21A1-4705-A9B9-E4C80C56CBD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CA655-4213-41FA-80C9-5FD463FB3267}" type="datetimeFigureOut">
              <a:rPr lang="zh-CN" altLang="en-US" smtClean="0"/>
              <a:t>2022/8/30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E251B-21A1-4705-A9B9-E4C80C56CBD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CA655-4213-41FA-80C9-5FD463FB3267}" type="datetimeFigureOut">
              <a:rPr lang="zh-CN" altLang="en-US" smtClean="0"/>
              <a:t>2022/8/30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E251B-21A1-4705-A9B9-E4C80C56CBD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100"/>
            </a:lvl2pPr>
            <a:lvl3pPr marL="685800" indent="0">
              <a:buNone/>
              <a:defRPr sz="9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  <a:lvl6pPr marL="1714500" indent="0">
              <a:buNone/>
              <a:defRPr sz="800"/>
            </a:lvl6pPr>
            <a:lvl7pPr marL="2057400" indent="0">
              <a:buNone/>
              <a:defRPr sz="800"/>
            </a:lvl7pPr>
            <a:lvl8pPr marL="2400300" indent="0">
              <a:buNone/>
              <a:defRPr sz="800"/>
            </a:lvl8pPr>
            <a:lvl9pPr marL="2743200" indent="0">
              <a:buNone/>
              <a:defRPr sz="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CA655-4213-41FA-80C9-5FD463FB3267}" type="datetimeFigureOut">
              <a:rPr lang="zh-CN" altLang="en-US" smtClean="0"/>
              <a:t>2022/8/30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E251B-21A1-4705-A9B9-E4C80C56CBD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100"/>
            </a:lvl2pPr>
            <a:lvl3pPr marL="685800" indent="0">
              <a:buNone/>
              <a:defRPr sz="9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  <a:lvl6pPr marL="1714500" indent="0">
              <a:buNone/>
              <a:defRPr sz="800"/>
            </a:lvl6pPr>
            <a:lvl7pPr marL="2057400" indent="0">
              <a:buNone/>
              <a:defRPr sz="800"/>
            </a:lvl7pPr>
            <a:lvl8pPr marL="2400300" indent="0">
              <a:buNone/>
              <a:defRPr sz="800"/>
            </a:lvl8pPr>
            <a:lvl9pPr marL="2743200" indent="0">
              <a:buNone/>
              <a:defRPr sz="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CA655-4213-41FA-80C9-5FD463FB3267}" type="datetimeFigureOut">
              <a:rPr lang="zh-CN" altLang="en-US" smtClean="0"/>
              <a:t>2022/8/30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E251B-21A1-4705-A9B9-E4C80C56CBD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CA655-4213-41FA-80C9-5FD463FB3267}" type="datetimeFigureOut">
              <a:rPr lang="zh-CN" altLang="en-US" smtClean="0"/>
              <a:t>2022/8/30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E251B-21A1-4705-A9B9-E4C80C56CBD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CA655-4213-41FA-80C9-5FD463FB3267}" type="datetimeFigureOut">
              <a:rPr lang="zh-CN" altLang="en-US" smtClean="0"/>
              <a:t>2022/8/30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E251B-21A1-4705-A9B9-E4C80C56CBD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ampus-background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853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</p:spPr>
        <p:txBody>
          <a:bodyPr anchor="t"/>
          <a:lstStyle>
            <a:lvl1pPr algn="r">
              <a:defRPr sz="3000" b="0" cap="none" baseline="0">
                <a:solidFill>
                  <a:schemeClr val="bg1"/>
                </a:solidFill>
              </a:defRPr>
            </a:lvl1pPr>
          </a:lstStyle>
          <a:p>
            <a:r>
              <a:rPr lang="en-AU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 algn="r">
              <a:buNone/>
              <a:defRPr sz="1500">
                <a:solidFill>
                  <a:schemeClr val="bg1">
                    <a:lumMod val="8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AU"/>
              <a:t>Click to edit Master text styles</a:t>
            </a:r>
          </a:p>
        </p:txBody>
      </p:sp>
      <p:pic>
        <p:nvPicPr>
          <p:cNvPr id="9" name="Picture 8" descr="UoA_logo_vert_cmyk_midbg.png"/>
          <p:cNvPicPr/>
          <p:nvPr userDrawn="1"/>
        </p:nvPicPr>
        <p:blipFill>
          <a:blip r:embed="rId3" cstate="screen"/>
          <a:stretch>
            <a:fillRect/>
          </a:stretch>
        </p:blipFill>
        <p:spPr>
          <a:xfrm>
            <a:off x="310773" y="318201"/>
            <a:ext cx="1107584" cy="821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5762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>
                <a:solidFill>
                  <a:prstClr val="black">
                    <a:tint val="75000"/>
                  </a:prstClr>
                </a:solidFill>
              </a:rPr>
              <a:t>University of Adelaide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AFECB-488C-4862-A863-69DB259C81CD}" type="slidenum">
              <a:rPr lang="en-AU" smtClean="0"/>
              <a:pPr/>
              <a:t>‹#›</a:t>
            </a:fld>
            <a:endParaRPr lang="en-AU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467545" y="6453336"/>
            <a:ext cx="8280920" cy="0"/>
          </a:xfrm>
          <a:prstGeom prst="line">
            <a:avLst/>
          </a:prstGeom>
          <a:ln>
            <a:solidFill>
              <a:srgbClr val="8082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39435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12778"/>
            <a:ext cx="4038600" cy="471338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12778"/>
            <a:ext cx="4038600" cy="471338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>
                <a:solidFill>
                  <a:prstClr val="black">
                    <a:tint val="75000"/>
                  </a:prstClr>
                </a:solidFill>
              </a:rPr>
              <a:t>University of Adelaide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AFECB-488C-4862-A863-69DB259C81CD}" type="slidenum">
              <a:rPr lang="en-AU" smtClean="0"/>
              <a:pPr/>
              <a:t>‹#›</a:t>
            </a:fld>
            <a:endParaRPr lang="en-AU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467545" y="6453336"/>
            <a:ext cx="8280920" cy="0"/>
          </a:xfrm>
          <a:prstGeom prst="line">
            <a:avLst/>
          </a:prstGeom>
          <a:ln>
            <a:solidFill>
              <a:srgbClr val="8082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69911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>
                <a:solidFill>
                  <a:prstClr val="black">
                    <a:tint val="75000"/>
                  </a:prstClr>
                </a:solidFill>
              </a:rPr>
              <a:t>University of Adelaide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AFECB-488C-4862-A863-69DB259C81CD}" type="slidenum">
              <a:rPr lang="en-AU" smtClean="0"/>
              <a:pPr/>
              <a:t>‹#›</a:t>
            </a:fld>
            <a:endParaRPr lang="en-AU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467545" y="6453336"/>
            <a:ext cx="8280920" cy="0"/>
          </a:xfrm>
          <a:prstGeom prst="line">
            <a:avLst/>
          </a:prstGeom>
          <a:ln>
            <a:solidFill>
              <a:srgbClr val="8082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296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>
                <a:solidFill>
                  <a:prstClr val="black">
                    <a:tint val="75000"/>
                  </a:prstClr>
                </a:solidFill>
              </a:rPr>
              <a:t>University of Adelaide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AFECB-488C-4862-A863-69DB259C81CD}" type="slidenum">
              <a:rPr lang="en-AU" smtClean="0"/>
              <a:pPr/>
              <a:t>‹#›</a:t>
            </a:fld>
            <a:endParaRPr lang="en-AU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467545" y="6453336"/>
            <a:ext cx="8280920" cy="0"/>
          </a:xfrm>
          <a:prstGeom prst="line">
            <a:avLst/>
          </a:prstGeom>
          <a:ln>
            <a:solidFill>
              <a:srgbClr val="8082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4130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1500" b="0"/>
            </a:lvl1pPr>
          </a:lstStyle>
          <a:p>
            <a:r>
              <a:rPr lang="en-AU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435102"/>
            <a:ext cx="3008313" cy="4691063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AU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>
                <a:solidFill>
                  <a:prstClr val="black">
                    <a:tint val="75000"/>
                  </a:prstClr>
                </a:solidFill>
              </a:rPr>
              <a:t>University of Adelaide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AFECB-488C-4862-A863-69DB259C81CD}" type="slidenum">
              <a:rPr lang="en-AU" smtClean="0"/>
              <a:pPr/>
              <a:t>‹#›</a:t>
            </a:fld>
            <a:endParaRPr lang="en-AU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467545" y="6453336"/>
            <a:ext cx="8280920" cy="0"/>
          </a:xfrm>
          <a:prstGeom prst="line">
            <a:avLst/>
          </a:prstGeom>
          <a:ln>
            <a:solidFill>
              <a:srgbClr val="8082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39618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1500" b="0"/>
            </a:lvl1pPr>
          </a:lstStyle>
          <a:p>
            <a:r>
              <a:rPr lang="en-AU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AU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AU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AFECB-488C-4862-A863-69DB259C81CD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67544" y="6448253"/>
            <a:ext cx="2895600" cy="365125"/>
          </a:xfrm>
        </p:spPr>
        <p:txBody>
          <a:bodyPr/>
          <a:lstStyle/>
          <a:p>
            <a:r>
              <a:rPr lang="en-AU">
                <a:solidFill>
                  <a:prstClr val="black">
                    <a:tint val="75000"/>
                  </a:prstClr>
                </a:solidFill>
              </a:rPr>
              <a:t>University of Adelaide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467545" y="6453336"/>
            <a:ext cx="8280920" cy="0"/>
          </a:xfrm>
          <a:prstGeom prst="line">
            <a:avLst/>
          </a:prstGeom>
          <a:ln>
            <a:solidFill>
              <a:srgbClr val="8082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67854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4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CA655-4213-41FA-80C9-5FD463FB3267}" type="datetimeFigureOut">
              <a:rPr lang="zh-CN" altLang="en-US" smtClean="0"/>
              <a:t>2022/8/30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E251B-21A1-4705-A9B9-E4C80C56CBD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1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3.xml"/><Relationship Id="rId10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67544" y="332656"/>
            <a:ext cx="8229600" cy="8501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12778"/>
            <a:ext cx="8229600" cy="47133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7544" y="6448253"/>
            <a:ext cx="20882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25">
                <a:solidFill>
                  <a:schemeClr val="tx1">
                    <a:tint val="75000"/>
                  </a:schemeClr>
                </a:solidFill>
                <a:latin typeface="Georgia" pitchFamily="18" charset="0"/>
              </a:defRPr>
            </a:lvl1pPr>
          </a:lstStyle>
          <a:p>
            <a:r>
              <a:rPr lang="en-AU">
                <a:solidFill>
                  <a:prstClr val="black">
                    <a:tint val="75000"/>
                  </a:prstClr>
                </a:solidFill>
              </a:rPr>
              <a:t>University of Adelaide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64288" y="6448253"/>
            <a:ext cx="15225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25">
                <a:solidFill>
                  <a:srgbClr val="808285"/>
                </a:solidFill>
                <a:latin typeface="Georgia" pitchFamily="18" charset="0"/>
              </a:defRPr>
            </a:lvl1pPr>
          </a:lstStyle>
          <a:p>
            <a:fld id="{95078D05-E1F1-4281-8199-8B61E9D73635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955584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</p:sldLayoutIdLst>
  <p:hf hdr="0" dt="0"/>
  <p:txStyles>
    <p:titleStyle>
      <a:lvl1pPr algn="l" defTabSz="685800" rtl="0" eaLnBrk="1" latinLnBrk="0" hangingPunct="1">
        <a:spcBef>
          <a:spcPct val="0"/>
        </a:spcBef>
        <a:buNone/>
        <a:defRPr sz="2700" kern="1200">
          <a:solidFill>
            <a:srgbClr val="0060A8"/>
          </a:solidFill>
          <a:latin typeface="Georgia" pitchFamily="18" charset="0"/>
          <a:ea typeface="+mj-ea"/>
          <a:cs typeface="+mj-cs"/>
        </a:defRPr>
      </a:lvl1pPr>
    </p:titleStyle>
    <p:bodyStyle>
      <a:lvl1pPr marL="257175" indent="-257175" algn="l" defTabSz="6858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Georgia" pitchFamily="18" charset="0"/>
          <a:ea typeface="+mn-ea"/>
          <a:cs typeface="+mn-cs"/>
        </a:defRPr>
      </a:lvl1pPr>
      <a:lvl2pPr marL="557213" indent="-214313" algn="l" defTabSz="685800" rtl="0" eaLnBrk="1" latinLnBrk="0" hangingPunct="1">
        <a:spcBef>
          <a:spcPct val="20000"/>
        </a:spcBef>
        <a:buFont typeface="Arial" pitchFamily="34" charset="0"/>
        <a:buChar char="–"/>
        <a:defRPr sz="1500" kern="1200">
          <a:solidFill>
            <a:schemeClr val="tx1"/>
          </a:solidFill>
          <a:latin typeface="Georgia" pitchFamily="18" charset="0"/>
          <a:ea typeface="+mn-ea"/>
          <a:cs typeface="+mn-cs"/>
        </a:defRPr>
      </a:lvl2pPr>
      <a:lvl3pPr marL="8572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350" kern="1200">
          <a:solidFill>
            <a:schemeClr val="tx1"/>
          </a:solidFill>
          <a:latin typeface="Georgia" pitchFamily="18" charset="0"/>
          <a:ea typeface="+mn-ea"/>
          <a:cs typeface="+mn-cs"/>
        </a:defRPr>
      </a:lvl3pPr>
      <a:lvl4pPr marL="1200150" indent="-171450" algn="l" defTabSz="685800" rtl="0" eaLnBrk="1" latinLnBrk="0" hangingPunct="1">
        <a:spcBef>
          <a:spcPct val="20000"/>
        </a:spcBef>
        <a:buFont typeface="Arial" pitchFamily="34" charset="0"/>
        <a:buChar char="–"/>
        <a:defRPr sz="1200" kern="1200">
          <a:solidFill>
            <a:schemeClr val="tx1"/>
          </a:solidFill>
          <a:latin typeface="Georgia" pitchFamily="18" charset="0"/>
          <a:ea typeface="+mn-ea"/>
          <a:cs typeface="+mn-cs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itchFamily="34" charset="0"/>
        <a:buChar char="»"/>
        <a:defRPr sz="1200" kern="1200">
          <a:solidFill>
            <a:schemeClr val="tx1"/>
          </a:solidFill>
          <a:latin typeface="Georgia" pitchFamily="18" charset="0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6CA655-4213-41FA-80C9-5FD463FB3267}" type="datetimeFigureOut">
              <a:rPr lang="zh-CN" altLang="en-US" smtClean="0"/>
              <a:t>2022/8/30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EE251B-21A1-4705-A9B9-E4C80C56CBD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8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8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8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8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8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8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8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8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3.xml"/><Relationship Id="rId1" Type="http://schemas.openxmlformats.org/officeDocument/2006/relationships/video" Target="https://www.youtube.com/embed/VsJpWZj9jl0?start=790&amp;feature=oembed" TargetMode="External"/><Relationship Id="rId5" Type="http://schemas.openxmlformats.org/officeDocument/2006/relationships/hyperlink" Target="https://www.youtube.com/watch?v=VsJpWZj9jl0" TargetMode="External"/><Relationship Id="rId4" Type="http://schemas.openxmlformats.org/officeDocument/2006/relationships/image" Target="../media/image13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slideLayout" Target="../slideLayouts/slideLayout3.xml"/><Relationship Id="rId1" Type="http://schemas.openxmlformats.org/officeDocument/2006/relationships/video" Target="https://www.youtube.com/embed/2Bw5f4vYL98?start=180&amp;feature=oembed" TargetMode="External"/><Relationship Id="rId4" Type="http://schemas.openxmlformats.org/officeDocument/2006/relationships/hyperlink" Target="https://www.youtube.com/watch?v=2Bw5f4vYL98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slideLayout" Target="../slideLayouts/slideLayout3.xml"/><Relationship Id="rId1" Type="http://schemas.openxmlformats.org/officeDocument/2006/relationships/video" Target="https://www.youtube.com/embed/qC5KtatMcUw?start=89&amp;feature=oembed" TargetMode="External"/><Relationship Id="rId4" Type="http://schemas.openxmlformats.org/officeDocument/2006/relationships/hyperlink" Target="https://www.youtube.com/watch?v=qC5KtatMcUw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jpg"/><Relationship Id="rId4" Type="http://schemas.openxmlformats.org/officeDocument/2006/relationships/image" Target="../media/image20.jp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ritannica.com/science/game-theory/The-prisoners-dilemma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0.xml"/><Relationship Id="rId1" Type="http://schemas.openxmlformats.org/officeDocument/2006/relationships/video" Target="https://www.youtube.com/embed/pgaEE27nsQw?start=57&amp;feature=oembed" TargetMode="External"/><Relationship Id="rId5" Type="http://schemas.openxmlformats.org/officeDocument/2006/relationships/hyperlink" Target="https://www.youtube.com/watch?v=pgaEE27nsQw" TargetMode="External"/><Relationship Id="rId4" Type="http://schemas.openxmlformats.org/officeDocument/2006/relationships/image" Target="../media/image27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3.xml"/><Relationship Id="rId1" Type="http://schemas.openxmlformats.org/officeDocument/2006/relationships/video" Target="https://www.youtube.com/embed/rQIShnTz1kU?feature=oembed" TargetMode="External"/><Relationship Id="rId5" Type="http://schemas.openxmlformats.org/officeDocument/2006/relationships/hyperlink" Target="https://www.youtube.com/watch?v=rQIShnTz1kU" TargetMode="External"/><Relationship Id="rId4" Type="http://schemas.openxmlformats.org/officeDocument/2006/relationships/image" Target="../media/image5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ogikk.com/articles/machine-learning-in-game-development/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playlist?list=PLbWDNovNB5mqFBgq7i3MY6Ui4zudcvNFJ" TargetMode="External"/><Relationship Id="rId2" Type="http://schemas.openxmlformats.org/officeDocument/2006/relationships/hyperlink" Target="https://mofanpy.com/tutorials/machine-learning/evolutionary-algorithm/intro/" TargetMode="Externa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lacker.io/ai/2020/07/06/giving-gpt-3-a-turing-test.html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3.xml"/><Relationship Id="rId1" Type="http://schemas.openxmlformats.org/officeDocument/2006/relationships/video" Target="https://www.youtube.com/embed/qv6UVOQ0F44?start=45&amp;feature=oembed" TargetMode="External"/><Relationship Id="rId5" Type="http://schemas.openxmlformats.org/officeDocument/2006/relationships/hyperlink" Target="https://www.youtube.com/watch?v=qv6UVOQ0F44" TargetMode="External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C845A30-9044-414A-83C9-1717037C6E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164288" y="6448253"/>
            <a:ext cx="1522512" cy="365125"/>
          </a:xfrm>
        </p:spPr>
        <p:txBody>
          <a:bodyPr/>
          <a:lstStyle/>
          <a:p>
            <a:fld id="{7E8AFECB-488C-4862-A863-69DB259C81CD}" type="slidenum">
              <a:rPr lang="en-AU" smtClean="0"/>
              <a:pPr/>
              <a:t>1</a:t>
            </a:fld>
            <a:endParaRPr lang="en-AU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7CA08AB-2A77-4A66-AD9F-2F1408C0FDE3}"/>
              </a:ext>
            </a:extLst>
          </p:cNvPr>
          <p:cNvSpPr txBox="1">
            <a:spLocks/>
          </p:cNvSpPr>
          <p:nvPr/>
        </p:nvSpPr>
        <p:spPr>
          <a:xfrm>
            <a:off x="2496762" y="5150645"/>
            <a:ext cx="6400800" cy="12361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685800" rtl="0" eaLnBrk="1" latinLnBrk="0" hangingPunct="1">
              <a:spcBef>
                <a:spcPct val="0"/>
              </a:spcBef>
              <a:buNone/>
              <a:defRPr sz="2550" kern="1200">
                <a:solidFill>
                  <a:srgbClr val="0060A8"/>
                </a:solidFill>
                <a:latin typeface="Georgia" pitchFamily="18" charset="0"/>
                <a:ea typeface="+mj-ea"/>
                <a:cs typeface="+mj-cs"/>
              </a:defRPr>
            </a:lvl1pPr>
          </a:lstStyle>
          <a:p>
            <a:r>
              <a:rPr lang="en-AU" dirty="0" smtClean="0">
                <a:latin typeface="Georgia"/>
              </a:rPr>
              <a:t>AI/ML in </a:t>
            </a:r>
            <a:r>
              <a:rPr lang="en-AU" dirty="0" smtClean="0">
                <a:latin typeface="Georgia"/>
              </a:rPr>
              <a:t>Games</a:t>
            </a:r>
          </a:p>
          <a:p>
            <a:r>
              <a:rPr lang="en-AU" dirty="0" smtClean="0">
                <a:latin typeface="Georgia"/>
              </a:rPr>
              <a:t> </a:t>
            </a:r>
          </a:p>
          <a:p>
            <a:r>
              <a:rPr lang="en-AU" sz="2000" dirty="0" smtClean="0">
                <a:latin typeface="Georgia"/>
              </a:rPr>
              <a:t>By </a:t>
            </a:r>
            <a:r>
              <a:rPr lang="en-AU" sz="2000" dirty="0" err="1" smtClean="0">
                <a:latin typeface="Georgia"/>
              </a:rPr>
              <a:t>Dr.</a:t>
            </a:r>
            <a:r>
              <a:rPr lang="en-AU" sz="2000" dirty="0" smtClean="0">
                <a:latin typeface="Georgia"/>
              </a:rPr>
              <a:t> Hu </a:t>
            </a:r>
            <a:r>
              <a:rPr lang="en-AU" sz="2000" dirty="0" smtClean="0">
                <a:latin typeface="Georgia"/>
              </a:rPr>
              <a:t>Wang, </a:t>
            </a:r>
            <a:r>
              <a:rPr lang="en-AU" sz="2000" dirty="0" err="1" smtClean="0">
                <a:latin typeface="Georgia"/>
              </a:rPr>
              <a:t>Dr</a:t>
            </a:r>
            <a:r>
              <a:rPr lang="en-AU" sz="2000" dirty="0" err="1" smtClean="0">
                <a:latin typeface="Georgia"/>
              </a:rPr>
              <a:t>.</a:t>
            </a:r>
            <a:r>
              <a:rPr lang="en-AU" sz="2000" dirty="0" smtClean="0">
                <a:latin typeface="Georgia"/>
              </a:rPr>
              <a:t> Wei Zhang </a:t>
            </a:r>
            <a:endParaRPr lang="en-AU" sz="2000" dirty="0"/>
          </a:p>
        </p:txBody>
      </p:sp>
      <p:pic>
        <p:nvPicPr>
          <p:cNvPr id="10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1E37E7DB-429B-4124-8703-9037633D5E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" y="-1838"/>
            <a:ext cx="9140588" cy="403943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43590295-E915-4A8B-A6B9-B723DA5D0C91}"/>
              </a:ext>
            </a:extLst>
          </p:cNvPr>
          <p:cNvSpPr txBox="1">
            <a:spLocks/>
          </p:cNvSpPr>
          <p:nvPr/>
        </p:nvSpPr>
        <p:spPr>
          <a:xfrm>
            <a:off x="1291070" y="4591405"/>
            <a:ext cx="7850025" cy="7336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spcBef>
                <a:spcPct val="0"/>
              </a:spcBef>
              <a:buNone/>
              <a:defRPr sz="2700" kern="1200">
                <a:solidFill>
                  <a:srgbClr val="0060A8"/>
                </a:solidFill>
                <a:latin typeface="Georgia" pitchFamily="18" charset="0"/>
                <a:ea typeface="+mj-ea"/>
                <a:cs typeface="+mj-cs"/>
              </a:defRPr>
            </a:lvl1pPr>
          </a:lstStyle>
          <a:p>
            <a:r>
              <a:rPr lang="en-US" altLang="zh-CN" sz="2800" dirty="0"/>
              <a:t>TECH 1004 &amp; TECH 1004 </a:t>
            </a:r>
            <a:r>
              <a:rPr lang="en-US" altLang="zh-CN" sz="2800" dirty="0" smtClean="0"/>
              <a:t>UAC AI </a:t>
            </a:r>
            <a:r>
              <a:rPr lang="en-US" altLang="zh-CN" sz="2800" dirty="0"/>
              <a:t>Technologies</a:t>
            </a:r>
            <a:r>
              <a:rPr lang="en-AU" sz="3600" dirty="0"/>
              <a:t/>
            </a:r>
            <a:br>
              <a:rPr lang="en-AU" sz="3600" dirty="0"/>
            </a:br>
            <a:endParaRPr lang="en-US" dirty="0"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99572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D5794-7146-4BA3-88B1-E5ACB3031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Georgia"/>
              </a:rPr>
              <a:t>AI Game Playing --- StarCraft II</a:t>
            </a:r>
            <a:endParaRPr lang="en-GB"/>
          </a:p>
        </p:txBody>
      </p:sp>
      <p:pic>
        <p:nvPicPr>
          <p:cNvPr id="6" name="Picture 6">
            <a:hlinkClick r:id="" action="ppaction://media"/>
            <a:extLst>
              <a:ext uri="{FF2B5EF4-FFF2-40B4-BE49-F238E27FC236}">
                <a16:creationId xmlns:a16="http://schemas.microsoft.com/office/drawing/2014/main" id="{BDCC5CDC-2688-471F-8DA2-CBE9C9FC2A4E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767687" y="1184974"/>
            <a:ext cx="7719514" cy="4972902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A16094-6BB6-4D80-9A94-A21E3A7F06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AFECB-488C-4862-A863-69DB259C81CD}" type="slidenum">
              <a:rPr lang="en-AU" smtClean="0"/>
              <a:pPr/>
              <a:t>10</a:t>
            </a:fld>
            <a:endParaRPr lang="en-A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56D6F4-A193-4EB6-91F3-0254CACAB424}"/>
              </a:ext>
            </a:extLst>
          </p:cNvPr>
          <p:cNvSpPr txBox="1"/>
          <p:nvPr/>
        </p:nvSpPr>
        <p:spPr>
          <a:xfrm>
            <a:off x="5059907" y="6160258"/>
            <a:ext cx="393737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>
                <a:hlinkClick r:id="rId5"/>
              </a:rPr>
              <a:t>https://www.youtube.com/watch?v=VsJpWZj9jl0</a:t>
            </a:r>
            <a:endParaRPr lang="en-US" sz="14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87995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Georgia"/>
                <a:ea typeface="宋体"/>
              </a:rPr>
              <a:t>Modeling Complex Systems + More Realistic Interactions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AFECB-488C-4862-A863-69DB259C81CD}" type="slidenum">
              <a:rPr lang="en-AU" smtClean="0"/>
              <a:pPr/>
              <a:t>11</a:t>
            </a:fld>
            <a:endParaRPr lang="en-AU"/>
          </a:p>
        </p:txBody>
      </p:sp>
      <p:pic>
        <p:nvPicPr>
          <p:cNvPr id="7" name="Picture 7">
            <a:hlinkClick r:id="" action="ppaction://media"/>
            <a:extLst>
              <a:ext uri="{FF2B5EF4-FFF2-40B4-BE49-F238E27FC236}">
                <a16:creationId xmlns:a16="http://schemas.microsoft.com/office/drawing/2014/main" id="{3C058993-EF7E-4153-A5DE-CB3A907F3F3D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049172" y="1295862"/>
            <a:ext cx="7190664" cy="4725537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14063C3-57B8-42DC-B6BD-C650F4E76765}"/>
              </a:ext>
            </a:extLst>
          </p:cNvPr>
          <p:cNvSpPr txBox="1"/>
          <p:nvPr/>
        </p:nvSpPr>
        <p:spPr>
          <a:xfrm>
            <a:off x="4769892" y="6083489"/>
            <a:ext cx="387767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>
                <a:hlinkClick r:id="rId4"/>
              </a:rPr>
              <a:t>https://www.youtube.com/watch?v=2Bw5f4vYL98</a:t>
            </a:r>
            <a:endParaRPr lang="en-US" sz="14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38718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Georgia"/>
                <a:ea typeface="宋体"/>
              </a:rPr>
              <a:t>Modeling Complex Systems + Make it more beautiful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AFECB-488C-4862-A863-69DB259C81CD}" type="slidenum">
              <a:rPr lang="en-AU" smtClean="0"/>
              <a:pPr/>
              <a:t>12</a:t>
            </a:fld>
            <a:endParaRPr lang="en-AU"/>
          </a:p>
        </p:txBody>
      </p:sp>
      <p:pic>
        <p:nvPicPr>
          <p:cNvPr id="8" name="Picture 8">
            <a:hlinkClick r:id="" action="ppaction://media"/>
            <a:extLst>
              <a:ext uri="{FF2B5EF4-FFF2-40B4-BE49-F238E27FC236}">
                <a16:creationId xmlns:a16="http://schemas.microsoft.com/office/drawing/2014/main" id="{691C4BC3-6B9E-44F1-BC15-9233D41B6F76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554440" y="1108206"/>
            <a:ext cx="7941291" cy="4819365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17FE9E5-0CFF-42E7-BF9A-541CE1C15F98}"/>
              </a:ext>
            </a:extLst>
          </p:cNvPr>
          <p:cNvSpPr txBox="1"/>
          <p:nvPr/>
        </p:nvSpPr>
        <p:spPr>
          <a:xfrm>
            <a:off x="4667535" y="6066430"/>
            <a:ext cx="4594177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dirty="0">
                <a:hlinkClick r:id="rId4"/>
              </a:rPr>
              <a:t>https://www.youtube.com/watch?v=qC5KtatMcUw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084484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Artificial Intelligence in Gaming 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AFECB-488C-4862-A863-69DB259C81CD}" type="slidenum">
              <a:rPr lang="en-AU" smtClean="0"/>
              <a:pPr/>
              <a:t>13</a:t>
            </a:fld>
            <a:endParaRPr lang="en-AU"/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>
          <a:xfrm>
            <a:off x="465729" y="1182762"/>
            <a:ext cx="8221071" cy="5310475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>
                <a:latin typeface="+mn-lt"/>
                <a:ea typeface="宋体"/>
              </a:rPr>
              <a:t>Machine Learning in Game Development</a:t>
            </a:r>
            <a:endParaRPr lang="en-US" altLang="zh-CN" sz="2800" dirty="0">
              <a:latin typeface="+mn-lt"/>
              <a:ea typeface="宋体"/>
              <a:cs typeface="Calibri"/>
            </a:endParaRPr>
          </a:p>
          <a:p>
            <a:pPr marL="719455" indent="-285750"/>
            <a:r>
              <a:rPr lang="en-US" altLang="zh-CN" sz="2400" dirty="0">
                <a:latin typeface="+mn-lt"/>
                <a:ea typeface="宋体"/>
              </a:rPr>
              <a:t>Algorithms Playing as NPCs </a:t>
            </a:r>
            <a:endParaRPr lang="en-US" altLang="zh-CN" sz="2400" dirty="0">
              <a:latin typeface="+mn-lt"/>
              <a:ea typeface="宋体"/>
              <a:cs typeface="Calibri"/>
            </a:endParaRPr>
          </a:p>
          <a:p>
            <a:pPr marL="719455" lvl="0" indent="-285750"/>
            <a:r>
              <a:rPr lang="en-US" altLang="zh-CN" sz="2400" dirty="0">
                <a:latin typeface="+mn-lt"/>
                <a:ea typeface="宋体"/>
              </a:rPr>
              <a:t>Modeling Complex Systems</a:t>
            </a:r>
            <a:endParaRPr lang="en-US" altLang="zh-CN" sz="2400" dirty="0">
              <a:latin typeface="+mn-lt"/>
              <a:ea typeface="宋体"/>
              <a:cs typeface="Calibri"/>
            </a:endParaRPr>
          </a:p>
          <a:p>
            <a:pPr marL="719455" lvl="0" indent="-285750"/>
            <a:r>
              <a:rPr lang="en-US" altLang="zh-CN" sz="2400" dirty="0">
                <a:latin typeface="+mn-lt"/>
                <a:ea typeface="宋体"/>
              </a:rPr>
              <a:t>Making Games More Beautiful</a:t>
            </a:r>
            <a:endParaRPr lang="en-US" altLang="zh-CN" sz="2400" dirty="0">
              <a:latin typeface="+mn-lt"/>
              <a:ea typeface="宋体"/>
              <a:cs typeface="Calibri"/>
            </a:endParaRPr>
          </a:p>
          <a:p>
            <a:pPr marL="719455" lvl="0" indent="-285750"/>
            <a:r>
              <a:rPr lang="en-US" altLang="zh-CN" sz="2400" dirty="0">
                <a:latin typeface="+mn-lt"/>
                <a:ea typeface="宋体"/>
              </a:rPr>
              <a:t>More Realistic Interactions</a:t>
            </a:r>
            <a:endParaRPr lang="en-US" altLang="zh-CN" sz="2400" dirty="0">
              <a:latin typeface="+mn-lt"/>
              <a:ea typeface="宋体"/>
              <a:cs typeface="Calibri"/>
            </a:endParaRPr>
          </a:p>
          <a:p>
            <a:pPr marL="719455" lvl="0" indent="-285750"/>
            <a:r>
              <a:rPr lang="en-US" altLang="zh-CN" sz="2400" dirty="0">
                <a:latin typeface="+mn-lt"/>
                <a:ea typeface="宋体"/>
              </a:rPr>
              <a:t>Universe Creation on the Fly</a:t>
            </a:r>
            <a:endParaRPr lang="en-US" altLang="zh-CN" sz="2400" dirty="0">
              <a:latin typeface="+mn-lt"/>
              <a:ea typeface="宋体"/>
              <a:cs typeface="Calibri"/>
            </a:endParaRPr>
          </a:p>
          <a:p>
            <a:pPr marL="719455" lvl="0" indent="-285750"/>
            <a:r>
              <a:rPr lang="en-US" altLang="zh-CN" sz="2400" dirty="0">
                <a:latin typeface="+mn-lt"/>
                <a:ea typeface="宋体"/>
              </a:rPr>
              <a:t>More Engaging Mobile Games</a:t>
            </a:r>
            <a:endParaRPr lang="en-US" altLang="zh-CN" sz="2400" dirty="0">
              <a:latin typeface="+mn-lt"/>
              <a:ea typeface="宋体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9100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7CEA1D-791E-4ACA-B3D5-BEF07B0D8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AFECB-488C-4862-A863-69DB259C81CD}" type="slidenum">
              <a:rPr lang="en-AU" smtClean="0"/>
              <a:pPr/>
              <a:t>14</a:t>
            </a:fld>
            <a:endParaRPr lang="en-A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66A813-E740-4871-8845-7893B6D28E27}"/>
              </a:ext>
            </a:extLst>
          </p:cNvPr>
          <p:cNvSpPr txBox="1"/>
          <p:nvPr/>
        </p:nvSpPr>
        <p:spPr>
          <a:xfrm>
            <a:off x="1238338" y="2443334"/>
            <a:ext cx="7312020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4800" dirty="0" smtClean="0">
                <a:latin typeface="Georgia"/>
              </a:rPr>
              <a:t>Machine </a:t>
            </a:r>
            <a:r>
              <a:rPr lang="en-GB" sz="4800" dirty="0">
                <a:latin typeface="Georgia"/>
              </a:rPr>
              <a:t>Learning </a:t>
            </a:r>
            <a:r>
              <a:rPr lang="en-GB" sz="4800" dirty="0" smtClean="0">
                <a:latin typeface="Georgia"/>
              </a:rPr>
              <a:t>revisit</a:t>
            </a:r>
            <a:endParaRPr lang="en-GB" sz="60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42782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latin typeface="Georgia"/>
                <a:ea typeface="宋体"/>
              </a:rPr>
              <a:t>Machine Learning --- Finding Functions 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AFECB-488C-4862-A863-69DB259C81CD}" type="slidenum">
              <a:rPr lang="en-AU" smtClean="0"/>
              <a:pPr/>
              <a:t>15</a:t>
            </a:fld>
            <a:endParaRPr lang="en-AU"/>
          </a:p>
        </p:txBody>
      </p:sp>
      <p:sp>
        <p:nvSpPr>
          <p:cNvPr id="8" name="object 3">
            <a:extLst>
              <a:ext uri="{FF2B5EF4-FFF2-40B4-BE49-F238E27FC236}">
                <a16:creationId xmlns:a16="http://schemas.microsoft.com/office/drawing/2014/main" id="{17EE471B-AB6E-4A57-BE49-FB0A174B6F57}"/>
              </a:ext>
            </a:extLst>
          </p:cNvPr>
          <p:cNvSpPr txBox="1"/>
          <p:nvPr/>
        </p:nvSpPr>
        <p:spPr>
          <a:xfrm>
            <a:off x="587142" y="1347528"/>
            <a:ext cx="307975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0">
                <a:latin typeface="Calibri"/>
                <a:cs typeface="Calibri"/>
              </a:rPr>
              <a:t>Speech</a:t>
            </a:r>
            <a:r>
              <a:rPr sz="2800" spc="-35">
                <a:latin typeface="Calibri"/>
                <a:cs typeface="Calibri"/>
              </a:rPr>
              <a:t> </a:t>
            </a:r>
            <a:r>
              <a:rPr sz="2800" spc="-15">
                <a:latin typeface="Calibri"/>
                <a:cs typeface="Calibri"/>
              </a:rPr>
              <a:t>Recognition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9" name="object 4">
            <a:extLst>
              <a:ext uri="{FF2B5EF4-FFF2-40B4-BE49-F238E27FC236}">
                <a16:creationId xmlns:a16="http://schemas.microsoft.com/office/drawing/2014/main" id="{8718630E-4040-4BDA-A6DB-4988D997D425}"/>
              </a:ext>
            </a:extLst>
          </p:cNvPr>
          <p:cNvSpPr txBox="1"/>
          <p:nvPr/>
        </p:nvSpPr>
        <p:spPr>
          <a:xfrm>
            <a:off x="587142" y="3903912"/>
            <a:ext cx="176911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5" dirty="0">
                <a:solidFill>
                  <a:srgbClr val="FF0000"/>
                </a:solidFill>
                <a:latin typeface="Calibri"/>
                <a:cs typeface="Calibri"/>
              </a:rPr>
              <a:t>Playing</a:t>
            </a:r>
            <a:r>
              <a:rPr sz="2800" spc="-6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0000"/>
                </a:solidFill>
                <a:latin typeface="Calibri"/>
                <a:cs typeface="Calibri"/>
              </a:rPr>
              <a:t>Go</a:t>
            </a:r>
            <a:endParaRPr sz="2800" dirty="0">
              <a:solidFill>
                <a:srgbClr val="FF0000"/>
              </a:solidFill>
              <a:latin typeface="Calibri"/>
              <a:cs typeface="Calibri"/>
            </a:endParaRPr>
          </a:p>
        </p:txBody>
      </p:sp>
      <p:sp>
        <p:nvSpPr>
          <p:cNvPr id="10" name="object 5">
            <a:extLst>
              <a:ext uri="{FF2B5EF4-FFF2-40B4-BE49-F238E27FC236}">
                <a16:creationId xmlns:a16="http://schemas.microsoft.com/office/drawing/2014/main" id="{7C5AC243-CFFD-4729-9664-6D30D1B5705E}"/>
              </a:ext>
            </a:extLst>
          </p:cNvPr>
          <p:cNvSpPr txBox="1"/>
          <p:nvPr/>
        </p:nvSpPr>
        <p:spPr>
          <a:xfrm>
            <a:off x="587142" y="4926820"/>
            <a:ext cx="26282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>
                <a:latin typeface="Calibri"/>
                <a:cs typeface="Calibri"/>
              </a:rPr>
              <a:t>Dialogue</a:t>
            </a:r>
            <a:r>
              <a:rPr sz="2800" spc="-85">
                <a:latin typeface="Calibri"/>
                <a:cs typeface="Calibri"/>
              </a:rPr>
              <a:t> </a:t>
            </a:r>
            <a:r>
              <a:rPr sz="2800" spc="-25">
                <a:latin typeface="Calibri"/>
                <a:cs typeface="Calibri"/>
              </a:rPr>
              <a:t>System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1" name="object 6">
            <a:extLst>
              <a:ext uri="{FF2B5EF4-FFF2-40B4-BE49-F238E27FC236}">
                <a16:creationId xmlns:a16="http://schemas.microsoft.com/office/drawing/2014/main" id="{62806302-5C08-4EC4-AECD-376635282C13}"/>
              </a:ext>
            </a:extLst>
          </p:cNvPr>
          <p:cNvSpPr txBox="1"/>
          <p:nvPr/>
        </p:nvSpPr>
        <p:spPr>
          <a:xfrm>
            <a:off x="587142" y="1799833"/>
            <a:ext cx="2923540" cy="1642745"/>
          </a:xfrm>
          <a:prstGeom prst="rect">
            <a:avLst/>
          </a:prstGeom>
        </p:spPr>
        <p:txBody>
          <a:bodyPr vert="horz" wrap="square" lIns="0" tIns="4699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8430" algn="ctr">
              <a:lnSpc>
                <a:spcPct val="100000"/>
              </a:lnSpc>
              <a:spcBef>
                <a:spcPts val="370"/>
              </a:spcBef>
            </a:pPr>
            <a:r>
              <a:rPr sz="2550" i="1" spc="5">
                <a:latin typeface="Times New Roman"/>
                <a:cs typeface="Times New Roman"/>
              </a:rPr>
              <a:t>f</a:t>
            </a:r>
            <a:r>
              <a:rPr sz="2550" i="1" spc="-50">
                <a:latin typeface="Times New Roman"/>
                <a:cs typeface="Times New Roman"/>
              </a:rPr>
              <a:t> </a:t>
            </a:r>
            <a:r>
              <a:rPr sz="3350" spc="-275">
                <a:latin typeface="Symbol"/>
                <a:cs typeface="Symbol"/>
              </a:rPr>
              <a:t></a:t>
            </a:r>
            <a:endParaRPr sz="3350">
              <a:latin typeface="Symbol"/>
              <a:cs typeface="Symbol"/>
            </a:endParaRPr>
          </a:p>
          <a:p>
            <a:pPr marL="241300" indent="-228600">
              <a:lnSpc>
                <a:spcPct val="100000"/>
              </a:lnSpc>
              <a:spcBef>
                <a:spcPts val="20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>
                <a:latin typeface="Calibri"/>
                <a:cs typeface="Calibri"/>
              </a:rPr>
              <a:t>Image</a:t>
            </a:r>
            <a:r>
              <a:rPr sz="2800" spc="-80">
                <a:latin typeface="Calibri"/>
                <a:cs typeface="Calibri"/>
              </a:rPr>
              <a:t> </a:t>
            </a:r>
            <a:r>
              <a:rPr sz="2800" spc="-15">
                <a:latin typeface="Calibri"/>
                <a:cs typeface="Calibri"/>
              </a:rPr>
              <a:t>Recognition</a:t>
            </a:r>
            <a:endParaRPr sz="2800">
              <a:latin typeface="Calibri"/>
              <a:cs typeface="Calibri"/>
            </a:endParaRPr>
          </a:p>
          <a:p>
            <a:pPr marR="494665" algn="r">
              <a:lnSpc>
                <a:spcPct val="100000"/>
              </a:lnSpc>
              <a:spcBef>
                <a:spcPts val="855"/>
              </a:spcBef>
            </a:pPr>
            <a:r>
              <a:rPr sz="2550" i="1" spc="5">
                <a:latin typeface="Times New Roman"/>
                <a:cs typeface="Times New Roman"/>
              </a:rPr>
              <a:t>f</a:t>
            </a:r>
            <a:r>
              <a:rPr sz="2550" i="1" spc="-140">
                <a:latin typeface="Times New Roman"/>
                <a:cs typeface="Times New Roman"/>
              </a:rPr>
              <a:t> </a:t>
            </a:r>
            <a:r>
              <a:rPr sz="3350" spc="-275">
                <a:latin typeface="Symbol"/>
                <a:cs typeface="Symbol"/>
              </a:rPr>
              <a:t></a:t>
            </a:r>
            <a:endParaRPr sz="3350">
              <a:latin typeface="Symbol"/>
              <a:cs typeface="Symbol"/>
            </a:endParaRPr>
          </a:p>
        </p:txBody>
      </p:sp>
      <p:sp>
        <p:nvSpPr>
          <p:cNvPr id="12" name="object 7">
            <a:extLst>
              <a:ext uri="{FF2B5EF4-FFF2-40B4-BE49-F238E27FC236}">
                <a16:creationId xmlns:a16="http://schemas.microsoft.com/office/drawing/2014/main" id="{459601AE-442F-43A0-978C-97463F9934BE}"/>
              </a:ext>
            </a:extLst>
          </p:cNvPr>
          <p:cNvSpPr txBox="1"/>
          <p:nvPr/>
        </p:nvSpPr>
        <p:spPr>
          <a:xfrm>
            <a:off x="2769909" y="4107924"/>
            <a:ext cx="299720" cy="5429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550" i="1" spc="5" dirty="0">
                <a:solidFill>
                  <a:srgbClr val="FF0000"/>
                </a:solidFill>
                <a:latin typeface="Times New Roman"/>
                <a:cs typeface="Times New Roman"/>
              </a:rPr>
              <a:t>f</a:t>
            </a:r>
            <a:r>
              <a:rPr sz="2550" i="1" spc="-12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3400" spc="-290" dirty="0">
                <a:solidFill>
                  <a:srgbClr val="FF0000"/>
                </a:solidFill>
                <a:latin typeface="Symbol"/>
                <a:cs typeface="Symbol"/>
              </a:rPr>
              <a:t></a:t>
            </a:r>
            <a:endParaRPr sz="3400" dirty="0">
              <a:solidFill>
                <a:srgbClr val="FF0000"/>
              </a:solidFill>
              <a:latin typeface="Symbol"/>
              <a:cs typeface="Symbol"/>
            </a:endParaRPr>
          </a:p>
        </p:txBody>
      </p:sp>
      <p:sp>
        <p:nvSpPr>
          <p:cNvPr id="13" name="object 8">
            <a:extLst>
              <a:ext uri="{FF2B5EF4-FFF2-40B4-BE49-F238E27FC236}">
                <a16:creationId xmlns:a16="http://schemas.microsoft.com/office/drawing/2014/main" id="{BAB69268-A041-4129-A6CE-7D8E1092F9CC}"/>
              </a:ext>
            </a:extLst>
          </p:cNvPr>
          <p:cNvSpPr txBox="1"/>
          <p:nvPr/>
        </p:nvSpPr>
        <p:spPr>
          <a:xfrm>
            <a:off x="6030541" y="2924181"/>
            <a:ext cx="1306830" cy="5416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508000" algn="l"/>
              </a:tabLst>
            </a:pPr>
            <a:r>
              <a:rPr sz="5025" spc="-412" baseline="3316">
                <a:latin typeface="Symbol"/>
                <a:cs typeface="Symbol"/>
              </a:rPr>
              <a:t></a:t>
            </a:r>
            <a:r>
              <a:rPr sz="5025" spc="-682" baseline="3316">
                <a:latin typeface="Times New Roman"/>
                <a:cs typeface="Times New Roman"/>
              </a:rPr>
              <a:t> </a:t>
            </a:r>
            <a:r>
              <a:rPr sz="3825" spc="15" baseline="4357">
                <a:latin typeface="Symbol"/>
                <a:cs typeface="Symbol"/>
              </a:rPr>
              <a:t></a:t>
            </a:r>
            <a:r>
              <a:rPr sz="3825" baseline="4357">
                <a:latin typeface="Times New Roman"/>
                <a:cs typeface="Times New Roman"/>
              </a:rPr>
              <a:t>	</a:t>
            </a:r>
            <a:r>
              <a:rPr sz="2800" spc="-10">
                <a:latin typeface="Calibri"/>
                <a:cs typeface="Calibri"/>
              </a:rPr>
              <a:t>“C</a:t>
            </a:r>
            <a:r>
              <a:rPr sz="2800" spc="-25">
                <a:latin typeface="Calibri"/>
                <a:cs typeface="Calibri"/>
              </a:rPr>
              <a:t>a</a:t>
            </a:r>
            <a:r>
              <a:rPr sz="2800" spc="85">
                <a:latin typeface="Calibri"/>
                <a:cs typeface="Calibri"/>
              </a:rPr>
              <a:t>t</a:t>
            </a:r>
            <a:r>
              <a:rPr sz="2800" spc="-5">
                <a:latin typeface="Calibri"/>
                <a:cs typeface="Calibri"/>
              </a:rPr>
              <a:t>”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4" name="object 9">
            <a:extLst>
              <a:ext uri="{FF2B5EF4-FFF2-40B4-BE49-F238E27FC236}">
                <a16:creationId xmlns:a16="http://schemas.microsoft.com/office/drawing/2014/main" id="{175A70CA-EBEB-4841-9881-902D8D78E1D9}"/>
              </a:ext>
            </a:extLst>
          </p:cNvPr>
          <p:cNvSpPr txBox="1"/>
          <p:nvPr/>
        </p:nvSpPr>
        <p:spPr>
          <a:xfrm>
            <a:off x="5277685" y="1851920"/>
            <a:ext cx="2636520" cy="5416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508634" algn="l"/>
              </a:tabLst>
            </a:pPr>
            <a:r>
              <a:rPr sz="5025" spc="-412" baseline="3316">
                <a:latin typeface="Symbol"/>
                <a:cs typeface="Symbol"/>
              </a:rPr>
              <a:t></a:t>
            </a:r>
            <a:r>
              <a:rPr sz="5025" spc="-682" baseline="3316">
                <a:latin typeface="Times New Roman"/>
                <a:cs typeface="Times New Roman"/>
              </a:rPr>
              <a:t> </a:t>
            </a:r>
            <a:r>
              <a:rPr sz="3825" spc="15" baseline="3267">
                <a:latin typeface="Symbol"/>
                <a:cs typeface="Symbol"/>
              </a:rPr>
              <a:t></a:t>
            </a:r>
            <a:r>
              <a:rPr sz="3825" spc="15" baseline="3267">
                <a:latin typeface="Times New Roman"/>
                <a:cs typeface="Times New Roman"/>
              </a:rPr>
              <a:t>	</a:t>
            </a:r>
            <a:r>
              <a:rPr sz="2800" spc="-10">
                <a:latin typeface="Calibri"/>
                <a:cs typeface="Calibri"/>
              </a:rPr>
              <a:t>“How </a:t>
            </a:r>
            <a:r>
              <a:rPr sz="2800" spc="-15">
                <a:latin typeface="Calibri"/>
                <a:cs typeface="Calibri"/>
              </a:rPr>
              <a:t>are</a:t>
            </a:r>
            <a:r>
              <a:rPr sz="2800" spc="-55">
                <a:latin typeface="Calibri"/>
                <a:cs typeface="Calibri"/>
              </a:rPr>
              <a:t> </a:t>
            </a:r>
            <a:r>
              <a:rPr sz="2800" spc="-20">
                <a:latin typeface="Calibri"/>
                <a:cs typeface="Calibri"/>
              </a:rPr>
              <a:t>you”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5" name="object 10">
            <a:extLst>
              <a:ext uri="{FF2B5EF4-FFF2-40B4-BE49-F238E27FC236}">
                <a16:creationId xmlns:a16="http://schemas.microsoft.com/office/drawing/2014/main" id="{30286EEC-E648-4B53-951C-722DC83A9078}"/>
              </a:ext>
            </a:extLst>
          </p:cNvPr>
          <p:cNvSpPr txBox="1"/>
          <p:nvPr/>
        </p:nvSpPr>
        <p:spPr>
          <a:xfrm>
            <a:off x="6077919" y="4107924"/>
            <a:ext cx="1288415" cy="5429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509270" algn="l"/>
              </a:tabLst>
            </a:pPr>
            <a:r>
              <a:rPr sz="3400" spc="-290" dirty="0">
                <a:solidFill>
                  <a:srgbClr val="FF0000"/>
                </a:solidFill>
                <a:latin typeface="Symbol"/>
                <a:cs typeface="Symbol"/>
              </a:rPr>
              <a:t></a:t>
            </a:r>
            <a:r>
              <a:rPr sz="3400" spc="-47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550" spc="10" dirty="0">
                <a:solidFill>
                  <a:srgbClr val="FF0000"/>
                </a:solidFill>
                <a:latin typeface="Symbol"/>
                <a:cs typeface="Symbol"/>
              </a:rPr>
              <a:t></a:t>
            </a:r>
            <a:r>
              <a:rPr sz="2550" dirty="0">
                <a:solidFill>
                  <a:srgbClr val="FF0000"/>
                </a:solidFill>
                <a:latin typeface="Times New Roman"/>
                <a:cs typeface="Times New Roman"/>
              </a:rPr>
              <a:t>	</a:t>
            </a: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“</a:t>
            </a:r>
            <a:r>
              <a:rPr sz="2800" spc="-10" dirty="0">
                <a:solidFill>
                  <a:srgbClr val="FF0000"/>
                </a:solidFill>
                <a:latin typeface="Calibri"/>
                <a:cs typeface="Calibri"/>
              </a:rPr>
              <a:t>5-5”</a:t>
            </a:r>
            <a:endParaRPr sz="2800" dirty="0">
              <a:solidFill>
                <a:srgbClr val="FF0000"/>
              </a:solidFill>
              <a:latin typeface="Calibri"/>
              <a:cs typeface="Calibri"/>
            </a:endParaRPr>
          </a:p>
        </p:txBody>
      </p:sp>
      <p:sp>
        <p:nvSpPr>
          <p:cNvPr id="16" name="object 11">
            <a:extLst>
              <a:ext uri="{FF2B5EF4-FFF2-40B4-BE49-F238E27FC236}">
                <a16:creationId xmlns:a16="http://schemas.microsoft.com/office/drawing/2014/main" id="{4E861005-E049-4D89-B2DD-8542ABF881B2}"/>
              </a:ext>
            </a:extLst>
          </p:cNvPr>
          <p:cNvSpPr txBox="1"/>
          <p:nvPr/>
        </p:nvSpPr>
        <p:spPr>
          <a:xfrm>
            <a:off x="6683956" y="5323430"/>
            <a:ext cx="164274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Calibri"/>
                <a:cs typeface="Calibri"/>
              </a:rPr>
              <a:t>“I am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spc="-45" dirty="0">
                <a:latin typeface="Calibri"/>
                <a:cs typeface="Calibri"/>
              </a:rPr>
              <a:t>fine.”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17" name="object 12">
            <a:extLst>
              <a:ext uri="{FF2B5EF4-FFF2-40B4-BE49-F238E27FC236}">
                <a16:creationId xmlns:a16="http://schemas.microsoft.com/office/drawing/2014/main" id="{D4527BC2-5ADF-4FFF-9E3D-2407F69D49C7}"/>
              </a:ext>
            </a:extLst>
          </p:cNvPr>
          <p:cNvSpPr/>
          <p:nvPr/>
        </p:nvSpPr>
        <p:spPr>
          <a:xfrm>
            <a:off x="2572941" y="1891215"/>
            <a:ext cx="2458024" cy="5166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18" name="object 13">
            <a:extLst>
              <a:ext uri="{FF2B5EF4-FFF2-40B4-BE49-F238E27FC236}">
                <a16:creationId xmlns:a16="http://schemas.microsoft.com/office/drawing/2014/main" id="{B41EBEE0-079B-4BE6-A530-D9D4C1F074B4}"/>
              </a:ext>
            </a:extLst>
          </p:cNvPr>
          <p:cNvSpPr/>
          <p:nvPr/>
        </p:nvSpPr>
        <p:spPr>
          <a:xfrm>
            <a:off x="3999885" y="4052248"/>
            <a:ext cx="1144524" cy="8580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19" name="object 14">
            <a:extLst>
              <a:ext uri="{FF2B5EF4-FFF2-40B4-BE49-F238E27FC236}">
                <a16:creationId xmlns:a16="http://schemas.microsoft.com/office/drawing/2014/main" id="{31EDBCF6-B774-4DF7-BF35-7E41E2512F3B}"/>
              </a:ext>
            </a:extLst>
          </p:cNvPr>
          <p:cNvSpPr txBox="1"/>
          <p:nvPr/>
        </p:nvSpPr>
        <p:spPr>
          <a:xfrm>
            <a:off x="2769909" y="5316195"/>
            <a:ext cx="3424554" cy="88900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3950"/>
              </a:lnSpc>
              <a:spcBef>
                <a:spcPts val="135"/>
              </a:spcBef>
              <a:tabLst>
                <a:tab pos="514984" algn="l"/>
                <a:tab pos="3063240" algn="l"/>
              </a:tabLst>
            </a:pPr>
            <a:r>
              <a:rPr sz="3825" i="1" spc="7" baseline="1089" dirty="0">
                <a:latin typeface="Times New Roman"/>
                <a:cs typeface="Times New Roman"/>
              </a:rPr>
              <a:t>f</a:t>
            </a:r>
            <a:r>
              <a:rPr sz="3825" i="1" spc="-60" baseline="1089" dirty="0">
                <a:latin typeface="Times New Roman"/>
                <a:cs typeface="Times New Roman"/>
              </a:rPr>
              <a:t> </a:t>
            </a:r>
            <a:r>
              <a:rPr sz="5025" spc="-412" baseline="1658" dirty="0">
                <a:latin typeface="Symbol"/>
                <a:cs typeface="Symbol"/>
              </a:rPr>
              <a:t></a:t>
            </a:r>
            <a:r>
              <a:rPr sz="5025" spc="-412" baseline="1658" dirty="0">
                <a:latin typeface="Times New Roman"/>
                <a:cs typeface="Times New Roman"/>
              </a:rPr>
              <a:t>	</a:t>
            </a:r>
            <a:r>
              <a:rPr sz="2800" spc="-10" dirty="0">
                <a:latin typeface="Calibri"/>
                <a:cs typeface="Calibri"/>
              </a:rPr>
              <a:t>“How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are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you?”	</a:t>
            </a:r>
            <a:r>
              <a:rPr sz="5025" spc="-412" baseline="1658" dirty="0">
                <a:latin typeface="Symbol"/>
                <a:cs typeface="Symbol"/>
              </a:rPr>
              <a:t></a:t>
            </a:r>
            <a:r>
              <a:rPr sz="5025" spc="-794" baseline="1658" dirty="0">
                <a:latin typeface="Times New Roman"/>
                <a:cs typeface="Times New Roman"/>
              </a:rPr>
              <a:t> </a:t>
            </a:r>
            <a:r>
              <a:rPr sz="3825" spc="15" baseline="1089" dirty="0">
                <a:latin typeface="Symbol"/>
                <a:cs typeface="Symbol"/>
              </a:rPr>
              <a:t></a:t>
            </a:r>
            <a:endParaRPr sz="3825" baseline="1089" dirty="0">
              <a:latin typeface="Symbol"/>
              <a:cs typeface="Symbol"/>
            </a:endParaRPr>
          </a:p>
          <a:p>
            <a:pPr marR="41275" algn="ctr">
              <a:lnSpc>
                <a:spcPts val="2810"/>
              </a:lnSpc>
            </a:pPr>
            <a:r>
              <a:rPr sz="2400" spc="-10" dirty="0">
                <a:latin typeface="Calibri"/>
                <a:cs typeface="Calibri"/>
              </a:rPr>
              <a:t>(what </a:t>
            </a:r>
            <a:r>
              <a:rPr sz="2400" dirty="0">
                <a:latin typeface="Calibri"/>
                <a:cs typeface="Calibri"/>
              </a:rPr>
              <a:t>the </a:t>
            </a:r>
            <a:r>
              <a:rPr sz="2400" spc="-5" dirty="0">
                <a:latin typeface="Calibri"/>
                <a:cs typeface="Calibri"/>
              </a:rPr>
              <a:t>user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said)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20" name="object 15">
            <a:extLst>
              <a:ext uri="{FF2B5EF4-FFF2-40B4-BE49-F238E27FC236}">
                <a16:creationId xmlns:a16="http://schemas.microsoft.com/office/drawing/2014/main" id="{1BB55EBA-E062-477B-99B9-9E937243F42E}"/>
              </a:ext>
            </a:extLst>
          </p:cNvPr>
          <p:cNvSpPr txBox="1"/>
          <p:nvPr/>
        </p:nvSpPr>
        <p:spPr>
          <a:xfrm>
            <a:off x="6491765" y="5775550"/>
            <a:ext cx="22625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0" dirty="0">
                <a:latin typeface="Calibri"/>
                <a:cs typeface="Calibri"/>
              </a:rPr>
              <a:t>(system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response)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21" name="object 16">
            <a:extLst>
              <a:ext uri="{FF2B5EF4-FFF2-40B4-BE49-F238E27FC236}">
                <a16:creationId xmlns:a16="http://schemas.microsoft.com/office/drawing/2014/main" id="{B974DD52-BF35-4579-9E52-2F7997E6C25C}"/>
              </a:ext>
            </a:extLst>
          </p:cNvPr>
          <p:cNvSpPr/>
          <p:nvPr/>
        </p:nvSpPr>
        <p:spPr>
          <a:xfrm>
            <a:off x="3992265" y="2874195"/>
            <a:ext cx="1106424" cy="8397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22" name="object 17">
            <a:extLst>
              <a:ext uri="{FF2B5EF4-FFF2-40B4-BE49-F238E27FC236}">
                <a16:creationId xmlns:a16="http://schemas.microsoft.com/office/drawing/2014/main" id="{E4F06F4A-A1E2-4BB2-9936-C95C06D4291D}"/>
              </a:ext>
            </a:extLst>
          </p:cNvPr>
          <p:cNvSpPr txBox="1"/>
          <p:nvPr/>
        </p:nvSpPr>
        <p:spPr>
          <a:xfrm>
            <a:off x="7418345" y="4444931"/>
            <a:ext cx="15093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rgbClr val="FF0000"/>
                </a:solidFill>
                <a:latin typeface="Calibri"/>
                <a:cs typeface="Calibri"/>
              </a:rPr>
              <a:t>(next</a:t>
            </a:r>
            <a:r>
              <a:rPr sz="2400" spc="-9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0000"/>
                </a:solidFill>
                <a:latin typeface="Calibri"/>
                <a:cs typeface="Calibri"/>
              </a:rPr>
              <a:t>move)</a:t>
            </a:r>
            <a:endParaRPr sz="2400" dirty="0">
              <a:solidFill>
                <a:srgbClr val="FF0000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54985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eorgia"/>
                <a:ea typeface="宋体"/>
              </a:rPr>
              <a:t>Single Step </a:t>
            </a:r>
            <a:r>
              <a:rPr lang="en-US" dirty="0" err="1">
                <a:latin typeface="Georgia"/>
                <a:ea typeface="宋体"/>
              </a:rPr>
              <a:t>v.s</a:t>
            </a:r>
            <a:r>
              <a:rPr lang="en-US" dirty="0">
                <a:latin typeface="Georgia"/>
                <a:ea typeface="宋体"/>
              </a:rPr>
              <a:t>. Sequential Decision</a:t>
            </a:r>
            <a:endParaRPr lang="en-US" altLang="zh-CN" dirty="0"/>
          </a:p>
        </p:txBody>
      </p:sp>
      <p:sp>
        <p:nvSpPr>
          <p:cNvPr id="45" name="object 3">
            <a:extLst>
              <a:ext uri="{FF2B5EF4-FFF2-40B4-BE49-F238E27FC236}">
                <a16:creationId xmlns:a16="http://schemas.microsoft.com/office/drawing/2014/main" id="{F992C309-8526-4DF8-BB3E-9A910C92C136}"/>
              </a:ext>
            </a:extLst>
          </p:cNvPr>
          <p:cNvSpPr txBox="1"/>
          <p:nvPr/>
        </p:nvSpPr>
        <p:spPr>
          <a:xfrm>
            <a:off x="895208" y="1278731"/>
            <a:ext cx="4360137" cy="381515"/>
          </a:xfrm>
          <a:prstGeom prst="rect">
            <a:avLst/>
          </a:prstGeom>
        </p:spPr>
        <p:txBody>
          <a:bodyPr vert="horz" wrap="square" lIns="0" tIns="12065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41300" indent="-228600">
              <a:spcBef>
                <a:spcPts val="95"/>
              </a:spcBef>
              <a:buFont typeface="Arial"/>
              <a:buChar char="•"/>
              <a:tabLst>
                <a:tab pos="241300" algn="l"/>
              </a:tabLst>
            </a:pPr>
            <a:r>
              <a:rPr lang="en-GB" sz="2400" spc="-10" dirty="0">
                <a:latin typeface="Calibri"/>
                <a:cs typeface="Calibri"/>
              </a:rPr>
              <a:t>Single step decision</a:t>
            </a:r>
            <a:r>
              <a:rPr sz="2400" spc="-5" dirty="0">
                <a:latin typeface="Calibri"/>
                <a:cs typeface="Calibri"/>
              </a:rPr>
              <a:t>:</a:t>
            </a:r>
            <a:endParaRPr lang="en-US" sz="2400" dirty="0">
              <a:latin typeface="Calibri"/>
              <a:cs typeface="Calibri"/>
            </a:endParaRPr>
          </a:p>
        </p:txBody>
      </p:sp>
      <p:sp>
        <p:nvSpPr>
          <p:cNvPr id="46" name="object 4">
            <a:extLst>
              <a:ext uri="{FF2B5EF4-FFF2-40B4-BE49-F238E27FC236}">
                <a16:creationId xmlns:a16="http://schemas.microsoft.com/office/drawing/2014/main" id="{0FAD47A3-B990-449D-B1FB-17725865CEE8}"/>
              </a:ext>
            </a:extLst>
          </p:cNvPr>
          <p:cNvSpPr/>
          <p:nvPr/>
        </p:nvSpPr>
        <p:spPr>
          <a:xfrm>
            <a:off x="1129783" y="4819228"/>
            <a:ext cx="1630680" cy="122224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47" name="object 5">
            <a:extLst>
              <a:ext uri="{FF2B5EF4-FFF2-40B4-BE49-F238E27FC236}">
                <a16:creationId xmlns:a16="http://schemas.microsoft.com/office/drawing/2014/main" id="{692F4C05-576E-44A5-B2CC-0554562BB340}"/>
              </a:ext>
            </a:extLst>
          </p:cNvPr>
          <p:cNvSpPr/>
          <p:nvPr/>
        </p:nvSpPr>
        <p:spPr>
          <a:xfrm>
            <a:off x="4724900" y="4855805"/>
            <a:ext cx="1784604" cy="118567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48" name="object 6">
            <a:extLst>
              <a:ext uri="{FF2B5EF4-FFF2-40B4-BE49-F238E27FC236}">
                <a16:creationId xmlns:a16="http://schemas.microsoft.com/office/drawing/2014/main" id="{57843D1C-ACDD-425E-9CF6-CA67EB457609}"/>
              </a:ext>
            </a:extLst>
          </p:cNvPr>
          <p:cNvSpPr txBox="1"/>
          <p:nvPr/>
        </p:nvSpPr>
        <p:spPr>
          <a:xfrm>
            <a:off x="2935850" y="5086640"/>
            <a:ext cx="144399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Next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move:</a:t>
            </a:r>
            <a:endParaRPr sz="2400" dirty="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2400" spc="-5" dirty="0">
                <a:latin typeface="Calibri"/>
                <a:cs typeface="Calibri"/>
              </a:rPr>
              <a:t>“5-5”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49" name="object 7">
            <a:extLst>
              <a:ext uri="{FF2B5EF4-FFF2-40B4-BE49-F238E27FC236}">
                <a16:creationId xmlns:a16="http://schemas.microsoft.com/office/drawing/2014/main" id="{A8C0C9F9-BB12-4A55-911B-5F5ACE446D67}"/>
              </a:ext>
            </a:extLst>
          </p:cNvPr>
          <p:cNvSpPr txBox="1"/>
          <p:nvPr/>
        </p:nvSpPr>
        <p:spPr>
          <a:xfrm>
            <a:off x="6685780" y="5086640"/>
            <a:ext cx="144526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2400" spc="-5">
                <a:latin typeface="Calibri"/>
                <a:cs typeface="Calibri"/>
              </a:rPr>
              <a:t>Next</a:t>
            </a:r>
            <a:r>
              <a:rPr sz="2400" spc="-90">
                <a:latin typeface="Calibri"/>
                <a:cs typeface="Calibri"/>
              </a:rPr>
              <a:t> </a:t>
            </a:r>
            <a:r>
              <a:rPr sz="2400" spc="-10">
                <a:latin typeface="Calibri"/>
                <a:cs typeface="Calibri"/>
              </a:rPr>
              <a:t>move:</a:t>
            </a:r>
            <a:endParaRPr sz="2400">
              <a:latin typeface="Calibri"/>
              <a:cs typeface="Calibri"/>
            </a:endParaRPr>
          </a:p>
          <a:p>
            <a:pPr marR="635" algn="ctr">
              <a:lnSpc>
                <a:spcPct val="100000"/>
              </a:lnSpc>
              <a:spcBef>
                <a:spcPts val="5"/>
              </a:spcBef>
            </a:pPr>
            <a:r>
              <a:rPr sz="2400" spc="-5">
                <a:latin typeface="Calibri"/>
                <a:cs typeface="Calibri"/>
              </a:rPr>
              <a:t>“3-3”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0" name="object 8">
            <a:extLst>
              <a:ext uri="{FF2B5EF4-FFF2-40B4-BE49-F238E27FC236}">
                <a16:creationId xmlns:a16="http://schemas.microsoft.com/office/drawing/2014/main" id="{C10A8458-D833-447C-815F-E0373E78F3C7}"/>
              </a:ext>
            </a:extLst>
          </p:cNvPr>
          <p:cNvSpPr txBox="1"/>
          <p:nvPr/>
        </p:nvSpPr>
        <p:spPr>
          <a:xfrm>
            <a:off x="971976" y="3410314"/>
            <a:ext cx="5243830" cy="1109919"/>
          </a:xfrm>
          <a:prstGeom prst="rect">
            <a:avLst/>
          </a:prstGeom>
        </p:spPr>
        <p:txBody>
          <a:bodyPr vert="horz" wrap="square" lIns="0" tIns="12065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41300" indent="-228600">
              <a:spcBef>
                <a:spcPts val="95"/>
              </a:spcBef>
              <a:buFont typeface="Arial"/>
              <a:buChar char="•"/>
              <a:tabLst>
                <a:tab pos="241300" algn="l"/>
              </a:tabLst>
            </a:pPr>
            <a:r>
              <a:rPr lang="en-US" sz="2400" spc="-20">
                <a:latin typeface="Calibri"/>
                <a:cs typeface="Calibri"/>
              </a:rPr>
              <a:t>Sequential decision</a:t>
            </a:r>
            <a:endParaRPr lang="en-US" sz="2800">
              <a:latin typeface="Calibri"/>
              <a:cs typeface="Calibri"/>
            </a:endParaRPr>
          </a:p>
          <a:p>
            <a:pPr marL="657860">
              <a:lnSpc>
                <a:spcPct val="100000"/>
              </a:lnSpc>
              <a:spcBef>
                <a:spcPts val="2775"/>
              </a:spcBef>
              <a:tabLst>
                <a:tab pos="2691765" algn="l"/>
              </a:tabLst>
            </a:pPr>
            <a:r>
              <a:rPr sz="2400" spc="-15">
                <a:latin typeface="Calibri"/>
                <a:cs typeface="Calibri"/>
              </a:rPr>
              <a:t>First</a:t>
            </a:r>
            <a:r>
              <a:rPr sz="2400" spc="-30">
                <a:latin typeface="Calibri"/>
                <a:cs typeface="Calibri"/>
              </a:rPr>
              <a:t> </a:t>
            </a:r>
            <a:r>
              <a:rPr sz="2400" spc="-15">
                <a:latin typeface="Calibri"/>
                <a:cs typeface="Calibri"/>
              </a:rPr>
              <a:t>move	</a:t>
            </a:r>
            <a:r>
              <a:rPr sz="2400" spc="-5">
                <a:latin typeface="Calibri"/>
                <a:cs typeface="Calibri"/>
              </a:rPr>
              <a:t>…… </a:t>
            </a:r>
            <a:r>
              <a:rPr sz="2400" spc="-15">
                <a:latin typeface="Calibri"/>
                <a:cs typeface="Calibri"/>
              </a:rPr>
              <a:t>many </a:t>
            </a:r>
            <a:r>
              <a:rPr sz="2400" spc="-10">
                <a:latin typeface="Calibri"/>
                <a:cs typeface="Calibri"/>
              </a:rPr>
              <a:t>moves</a:t>
            </a:r>
            <a:r>
              <a:rPr sz="2400" spc="-55">
                <a:latin typeface="Calibri"/>
                <a:cs typeface="Calibri"/>
              </a:rPr>
              <a:t> </a:t>
            </a:r>
            <a:r>
              <a:rPr sz="2400" spc="-5">
                <a:latin typeface="Calibri"/>
                <a:cs typeface="Calibri"/>
              </a:rPr>
              <a:t>……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1" name="object 9">
            <a:extLst>
              <a:ext uri="{FF2B5EF4-FFF2-40B4-BE49-F238E27FC236}">
                <a16:creationId xmlns:a16="http://schemas.microsoft.com/office/drawing/2014/main" id="{6C6DC34F-D0E7-4033-AA69-4F16035A0B30}"/>
              </a:ext>
            </a:extLst>
          </p:cNvPr>
          <p:cNvSpPr/>
          <p:nvPr/>
        </p:nvSpPr>
        <p:spPr>
          <a:xfrm>
            <a:off x="3077432" y="4195935"/>
            <a:ext cx="407034" cy="448309"/>
          </a:xfrm>
          <a:custGeom>
            <a:avLst/>
            <a:gdLst/>
            <a:ahLst/>
            <a:cxnLst/>
            <a:rect l="l" t="t" r="r" b="b"/>
            <a:pathLst>
              <a:path w="407035" h="448310">
                <a:moveTo>
                  <a:pt x="203454" y="0"/>
                </a:moveTo>
                <a:lnTo>
                  <a:pt x="203454" y="112013"/>
                </a:lnTo>
                <a:lnTo>
                  <a:pt x="0" y="112013"/>
                </a:lnTo>
                <a:lnTo>
                  <a:pt x="0" y="336042"/>
                </a:lnTo>
                <a:lnTo>
                  <a:pt x="203454" y="336042"/>
                </a:lnTo>
                <a:lnTo>
                  <a:pt x="203454" y="448056"/>
                </a:lnTo>
                <a:lnTo>
                  <a:pt x="406907" y="224027"/>
                </a:lnTo>
                <a:lnTo>
                  <a:pt x="203454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52" name="object 10">
            <a:extLst>
              <a:ext uri="{FF2B5EF4-FFF2-40B4-BE49-F238E27FC236}">
                <a16:creationId xmlns:a16="http://schemas.microsoft.com/office/drawing/2014/main" id="{FE4A5F5C-4EA7-43CA-B768-D08FE321AC3A}"/>
              </a:ext>
            </a:extLst>
          </p:cNvPr>
          <p:cNvSpPr/>
          <p:nvPr/>
        </p:nvSpPr>
        <p:spPr>
          <a:xfrm>
            <a:off x="3077432" y="4195935"/>
            <a:ext cx="407034" cy="448309"/>
          </a:xfrm>
          <a:custGeom>
            <a:avLst/>
            <a:gdLst/>
            <a:ahLst/>
            <a:cxnLst/>
            <a:rect l="l" t="t" r="r" b="b"/>
            <a:pathLst>
              <a:path w="407035" h="448310">
                <a:moveTo>
                  <a:pt x="0" y="112013"/>
                </a:moveTo>
                <a:lnTo>
                  <a:pt x="203454" y="112013"/>
                </a:lnTo>
                <a:lnTo>
                  <a:pt x="203454" y="0"/>
                </a:lnTo>
                <a:lnTo>
                  <a:pt x="406907" y="224027"/>
                </a:lnTo>
                <a:lnTo>
                  <a:pt x="203454" y="448056"/>
                </a:lnTo>
                <a:lnTo>
                  <a:pt x="203454" y="336042"/>
                </a:lnTo>
                <a:lnTo>
                  <a:pt x="0" y="336042"/>
                </a:lnTo>
                <a:lnTo>
                  <a:pt x="0" y="112013"/>
                </a:lnTo>
                <a:close/>
              </a:path>
            </a:pathLst>
          </a:custGeom>
          <a:ln w="12191">
            <a:solidFill>
              <a:srgbClr val="2E528F"/>
            </a:solidFill>
          </a:ln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53" name="object 11">
            <a:extLst>
              <a:ext uri="{FF2B5EF4-FFF2-40B4-BE49-F238E27FC236}">
                <a16:creationId xmlns:a16="http://schemas.microsoft.com/office/drawing/2014/main" id="{11750E41-39A0-457F-966C-CF9E14CA975B}"/>
              </a:ext>
            </a:extLst>
          </p:cNvPr>
          <p:cNvSpPr/>
          <p:nvPr/>
        </p:nvSpPr>
        <p:spPr>
          <a:xfrm>
            <a:off x="6588729" y="4195935"/>
            <a:ext cx="405765" cy="448309"/>
          </a:xfrm>
          <a:custGeom>
            <a:avLst/>
            <a:gdLst/>
            <a:ahLst/>
            <a:cxnLst/>
            <a:rect l="l" t="t" r="r" b="b"/>
            <a:pathLst>
              <a:path w="405765" h="448310">
                <a:moveTo>
                  <a:pt x="202691" y="0"/>
                </a:moveTo>
                <a:lnTo>
                  <a:pt x="202691" y="112013"/>
                </a:lnTo>
                <a:lnTo>
                  <a:pt x="0" y="112013"/>
                </a:lnTo>
                <a:lnTo>
                  <a:pt x="0" y="336042"/>
                </a:lnTo>
                <a:lnTo>
                  <a:pt x="202691" y="336042"/>
                </a:lnTo>
                <a:lnTo>
                  <a:pt x="202691" y="448056"/>
                </a:lnTo>
                <a:lnTo>
                  <a:pt x="405384" y="224027"/>
                </a:lnTo>
                <a:lnTo>
                  <a:pt x="202691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54" name="object 12">
            <a:extLst>
              <a:ext uri="{FF2B5EF4-FFF2-40B4-BE49-F238E27FC236}">
                <a16:creationId xmlns:a16="http://schemas.microsoft.com/office/drawing/2014/main" id="{5E5E8352-A82F-4A2D-81BA-79FAC098A055}"/>
              </a:ext>
            </a:extLst>
          </p:cNvPr>
          <p:cNvSpPr/>
          <p:nvPr/>
        </p:nvSpPr>
        <p:spPr>
          <a:xfrm>
            <a:off x="6588729" y="4195935"/>
            <a:ext cx="405765" cy="448309"/>
          </a:xfrm>
          <a:custGeom>
            <a:avLst/>
            <a:gdLst/>
            <a:ahLst/>
            <a:cxnLst/>
            <a:rect l="l" t="t" r="r" b="b"/>
            <a:pathLst>
              <a:path w="405765" h="448310">
                <a:moveTo>
                  <a:pt x="0" y="112013"/>
                </a:moveTo>
                <a:lnTo>
                  <a:pt x="202691" y="112013"/>
                </a:lnTo>
                <a:lnTo>
                  <a:pt x="202691" y="0"/>
                </a:lnTo>
                <a:lnTo>
                  <a:pt x="405384" y="224027"/>
                </a:lnTo>
                <a:lnTo>
                  <a:pt x="202691" y="448056"/>
                </a:lnTo>
                <a:lnTo>
                  <a:pt x="202691" y="336042"/>
                </a:lnTo>
                <a:lnTo>
                  <a:pt x="0" y="336042"/>
                </a:lnTo>
                <a:lnTo>
                  <a:pt x="0" y="112013"/>
                </a:lnTo>
                <a:close/>
              </a:path>
            </a:pathLst>
          </a:custGeom>
          <a:ln w="12192">
            <a:solidFill>
              <a:srgbClr val="2E528F"/>
            </a:solidFill>
          </a:ln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58" name="object 17">
            <a:extLst>
              <a:ext uri="{FF2B5EF4-FFF2-40B4-BE49-F238E27FC236}">
                <a16:creationId xmlns:a16="http://schemas.microsoft.com/office/drawing/2014/main" id="{4BDF8FBF-ADAC-475A-BB46-2EF3CF30A6CC}"/>
              </a:ext>
            </a:extLst>
          </p:cNvPr>
          <p:cNvSpPr txBox="1"/>
          <p:nvPr/>
        </p:nvSpPr>
        <p:spPr>
          <a:xfrm>
            <a:off x="6862286" y="3423473"/>
            <a:ext cx="1331595" cy="1186815"/>
          </a:xfrm>
          <a:prstGeom prst="rect">
            <a:avLst/>
          </a:prstGeom>
        </p:spPr>
        <p:txBody>
          <a:bodyPr vert="horz" wrap="square" lIns="0" tIns="21082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1660"/>
              </a:spcBef>
            </a:pPr>
            <a:endParaRPr lang="en-US" sz="2800" spc="-10">
              <a:solidFill>
                <a:srgbClr val="FF0000"/>
              </a:solidFill>
              <a:latin typeface="Calibri"/>
              <a:cs typeface="Calibri"/>
            </a:endParaRPr>
          </a:p>
          <a:p>
            <a:pPr marL="22225" algn="ctr">
              <a:lnSpc>
                <a:spcPct val="100000"/>
              </a:lnSpc>
              <a:spcBef>
                <a:spcPts val="1340"/>
              </a:spcBef>
            </a:pPr>
            <a:r>
              <a:rPr sz="2400">
                <a:latin typeface="Calibri"/>
                <a:cs typeface="Calibri"/>
              </a:rPr>
              <a:t>Win!</a:t>
            </a:r>
          </a:p>
        </p:txBody>
      </p:sp>
      <p:sp>
        <p:nvSpPr>
          <p:cNvPr id="3" name="object 7">
            <a:extLst>
              <a:ext uri="{FF2B5EF4-FFF2-40B4-BE49-F238E27FC236}">
                <a16:creationId xmlns:a16="http://schemas.microsoft.com/office/drawing/2014/main" id="{96301E1A-A268-4B4F-9732-76A3D50B0BB9}"/>
              </a:ext>
            </a:extLst>
          </p:cNvPr>
          <p:cNvSpPr/>
          <p:nvPr/>
        </p:nvSpPr>
        <p:spPr>
          <a:xfrm>
            <a:off x="1501161" y="1908388"/>
            <a:ext cx="1566672" cy="104546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4" name="object 8">
            <a:extLst>
              <a:ext uri="{FF2B5EF4-FFF2-40B4-BE49-F238E27FC236}">
                <a16:creationId xmlns:a16="http://schemas.microsoft.com/office/drawing/2014/main" id="{C5A2CE21-5CCE-48B4-AC3C-5CA129577C70}"/>
              </a:ext>
            </a:extLst>
          </p:cNvPr>
          <p:cNvSpPr/>
          <p:nvPr/>
        </p:nvSpPr>
        <p:spPr>
          <a:xfrm>
            <a:off x="4079770" y="1794088"/>
            <a:ext cx="1567180" cy="1175385"/>
          </a:xfrm>
          <a:custGeom>
            <a:avLst/>
            <a:gdLst/>
            <a:ahLst/>
            <a:cxnLst/>
            <a:rect l="l" t="t" r="r" b="b"/>
            <a:pathLst>
              <a:path w="1567179" h="1175385">
                <a:moveTo>
                  <a:pt x="1370838" y="0"/>
                </a:moveTo>
                <a:lnTo>
                  <a:pt x="195833" y="0"/>
                </a:lnTo>
                <a:lnTo>
                  <a:pt x="150915" y="5169"/>
                </a:lnTo>
                <a:lnTo>
                  <a:pt x="109690" y="19896"/>
                </a:lnTo>
                <a:lnTo>
                  <a:pt x="73329" y="43007"/>
                </a:lnTo>
                <a:lnTo>
                  <a:pt x="43007" y="73329"/>
                </a:lnTo>
                <a:lnTo>
                  <a:pt x="19896" y="109690"/>
                </a:lnTo>
                <a:lnTo>
                  <a:pt x="5169" y="150915"/>
                </a:lnTo>
                <a:lnTo>
                  <a:pt x="0" y="195834"/>
                </a:lnTo>
                <a:lnTo>
                  <a:pt x="0" y="979170"/>
                </a:lnTo>
                <a:lnTo>
                  <a:pt x="5169" y="1024088"/>
                </a:lnTo>
                <a:lnTo>
                  <a:pt x="19896" y="1065313"/>
                </a:lnTo>
                <a:lnTo>
                  <a:pt x="43007" y="1101674"/>
                </a:lnTo>
                <a:lnTo>
                  <a:pt x="73329" y="1131996"/>
                </a:lnTo>
                <a:lnTo>
                  <a:pt x="109690" y="1155107"/>
                </a:lnTo>
                <a:lnTo>
                  <a:pt x="150915" y="1169834"/>
                </a:lnTo>
                <a:lnTo>
                  <a:pt x="195833" y="1175004"/>
                </a:lnTo>
                <a:lnTo>
                  <a:pt x="1370838" y="1175004"/>
                </a:lnTo>
                <a:lnTo>
                  <a:pt x="1415756" y="1169834"/>
                </a:lnTo>
                <a:lnTo>
                  <a:pt x="1456981" y="1155107"/>
                </a:lnTo>
                <a:lnTo>
                  <a:pt x="1493342" y="1131996"/>
                </a:lnTo>
                <a:lnTo>
                  <a:pt x="1523664" y="1101674"/>
                </a:lnTo>
                <a:lnTo>
                  <a:pt x="1546775" y="1065313"/>
                </a:lnTo>
                <a:lnTo>
                  <a:pt x="1561502" y="1024088"/>
                </a:lnTo>
                <a:lnTo>
                  <a:pt x="1566671" y="979170"/>
                </a:lnTo>
                <a:lnTo>
                  <a:pt x="1566671" y="195834"/>
                </a:lnTo>
                <a:lnTo>
                  <a:pt x="1561502" y="150915"/>
                </a:lnTo>
                <a:lnTo>
                  <a:pt x="1546775" y="109690"/>
                </a:lnTo>
                <a:lnTo>
                  <a:pt x="1523664" y="73329"/>
                </a:lnTo>
                <a:lnTo>
                  <a:pt x="1493342" y="43007"/>
                </a:lnTo>
                <a:lnTo>
                  <a:pt x="1456981" y="19896"/>
                </a:lnTo>
                <a:lnTo>
                  <a:pt x="1415756" y="5169"/>
                </a:lnTo>
                <a:lnTo>
                  <a:pt x="1370838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6" name="object 9">
            <a:extLst>
              <a:ext uri="{FF2B5EF4-FFF2-40B4-BE49-F238E27FC236}">
                <a16:creationId xmlns:a16="http://schemas.microsoft.com/office/drawing/2014/main" id="{1BC81666-4D02-4880-984D-AED3478F97B2}"/>
              </a:ext>
            </a:extLst>
          </p:cNvPr>
          <p:cNvSpPr/>
          <p:nvPr/>
        </p:nvSpPr>
        <p:spPr>
          <a:xfrm>
            <a:off x="4079770" y="1794088"/>
            <a:ext cx="1567180" cy="1175385"/>
          </a:xfrm>
          <a:custGeom>
            <a:avLst/>
            <a:gdLst/>
            <a:ahLst/>
            <a:cxnLst/>
            <a:rect l="l" t="t" r="r" b="b"/>
            <a:pathLst>
              <a:path w="1567179" h="1175385">
                <a:moveTo>
                  <a:pt x="0" y="195834"/>
                </a:moveTo>
                <a:lnTo>
                  <a:pt x="5169" y="150915"/>
                </a:lnTo>
                <a:lnTo>
                  <a:pt x="19896" y="109690"/>
                </a:lnTo>
                <a:lnTo>
                  <a:pt x="43007" y="73329"/>
                </a:lnTo>
                <a:lnTo>
                  <a:pt x="73329" y="43007"/>
                </a:lnTo>
                <a:lnTo>
                  <a:pt x="109690" y="19896"/>
                </a:lnTo>
                <a:lnTo>
                  <a:pt x="150915" y="5169"/>
                </a:lnTo>
                <a:lnTo>
                  <a:pt x="195833" y="0"/>
                </a:lnTo>
                <a:lnTo>
                  <a:pt x="1370838" y="0"/>
                </a:lnTo>
                <a:lnTo>
                  <a:pt x="1415756" y="5169"/>
                </a:lnTo>
                <a:lnTo>
                  <a:pt x="1456981" y="19896"/>
                </a:lnTo>
                <a:lnTo>
                  <a:pt x="1493342" y="43007"/>
                </a:lnTo>
                <a:lnTo>
                  <a:pt x="1523664" y="73329"/>
                </a:lnTo>
                <a:lnTo>
                  <a:pt x="1546775" y="109690"/>
                </a:lnTo>
                <a:lnTo>
                  <a:pt x="1561502" y="150915"/>
                </a:lnTo>
                <a:lnTo>
                  <a:pt x="1566671" y="195834"/>
                </a:lnTo>
                <a:lnTo>
                  <a:pt x="1566671" y="979170"/>
                </a:lnTo>
                <a:lnTo>
                  <a:pt x="1561502" y="1024088"/>
                </a:lnTo>
                <a:lnTo>
                  <a:pt x="1546775" y="1065313"/>
                </a:lnTo>
                <a:lnTo>
                  <a:pt x="1523664" y="1101674"/>
                </a:lnTo>
                <a:lnTo>
                  <a:pt x="1493342" y="1131996"/>
                </a:lnTo>
                <a:lnTo>
                  <a:pt x="1456981" y="1155107"/>
                </a:lnTo>
                <a:lnTo>
                  <a:pt x="1415756" y="1169834"/>
                </a:lnTo>
                <a:lnTo>
                  <a:pt x="1370838" y="1175004"/>
                </a:lnTo>
                <a:lnTo>
                  <a:pt x="195833" y="1175004"/>
                </a:lnTo>
                <a:lnTo>
                  <a:pt x="150915" y="1169834"/>
                </a:lnTo>
                <a:lnTo>
                  <a:pt x="109690" y="1155107"/>
                </a:lnTo>
                <a:lnTo>
                  <a:pt x="73329" y="1131996"/>
                </a:lnTo>
                <a:lnTo>
                  <a:pt x="43007" y="1101674"/>
                </a:lnTo>
                <a:lnTo>
                  <a:pt x="19896" y="1065313"/>
                </a:lnTo>
                <a:lnTo>
                  <a:pt x="5169" y="1024088"/>
                </a:lnTo>
                <a:lnTo>
                  <a:pt x="0" y="979170"/>
                </a:lnTo>
                <a:lnTo>
                  <a:pt x="0" y="195834"/>
                </a:lnTo>
                <a:close/>
              </a:path>
            </a:pathLst>
          </a:custGeom>
          <a:ln w="12192">
            <a:solidFill>
              <a:srgbClr val="2E528F"/>
            </a:solidFill>
          </a:ln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7" name="object 10">
            <a:extLst>
              <a:ext uri="{FF2B5EF4-FFF2-40B4-BE49-F238E27FC236}">
                <a16:creationId xmlns:a16="http://schemas.microsoft.com/office/drawing/2014/main" id="{C86F050A-3922-49E2-9875-623249D130FE}"/>
              </a:ext>
            </a:extLst>
          </p:cNvPr>
          <p:cNvSpPr txBox="1"/>
          <p:nvPr/>
        </p:nvSpPr>
        <p:spPr>
          <a:xfrm>
            <a:off x="4711976" y="2135210"/>
            <a:ext cx="22606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>
                <a:solidFill>
                  <a:srgbClr val="FFFFFF"/>
                </a:solidFill>
                <a:latin typeface="Cambria Math"/>
                <a:cs typeface="Cambria Math"/>
              </a:rPr>
              <a:t>𝒇</a:t>
            </a:r>
            <a:endParaRPr sz="2800">
              <a:latin typeface="Cambria Math"/>
              <a:cs typeface="Cambria Math"/>
            </a:endParaRPr>
          </a:p>
        </p:txBody>
      </p:sp>
      <p:sp>
        <p:nvSpPr>
          <p:cNvPr id="8" name="object 11">
            <a:extLst>
              <a:ext uri="{FF2B5EF4-FFF2-40B4-BE49-F238E27FC236}">
                <a16:creationId xmlns:a16="http://schemas.microsoft.com/office/drawing/2014/main" id="{83AF9CF8-4D04-48C8-9FB7-1D1F72FD605C}"/>
              </a:ext>
            </a:extLst>
          </p:cNvPr>
          <p:cNvSpPr/>
          <p:nvPr/>
        </p:nvSpPr>
        <p:spPr>
          <a:xfrm>
            <a:off x="3080788" y="2325965"/>
            <a:ext cx="913130" cy="114300"/>
          </a:xfrm>
          <a:custGeom>
            <a:avLst/>
            <a:gdLst/>
            <a:ahLst/>
            <a:cxnLst/>
            <a:rect l="l" t="t" r="r" b="b"/>
            <a:pathLst>
              <a:path w="913129" h="114300">
                <a:moveTo>
                  <a:pt x="798322" y="0"/>
                </a:moveTo>
                <a:lnTo>
                  <a:pt x="798322" y="114300"/>
                </a:lnTo>
                <a:lnTo>
                  <a:pt x="874522" y="76200"/>
                </a:lnTo>
                <a:lnTo>
                  <a:pt x="817372" y="76200"/>
                </a:lnTo>
                <a:lnTo>
                  <a:pt x="817372" y="38100"/>
                </a:lnTo>
                <a:lnTo>
                  <a:pt x="874522" y="38100"/>
                </a:lnTo>
                <a:lnTo>
                  <a:pt x="798322" y="0"/>
                </a:lnTo>
                <a:close/>
              </a:path>
              <a:path w="913129" h="114300">
                <a:moveTo>
                  <a:pt x="798322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798322" y="76200"/>
                </a:lnTo>
                <a:lnTo>
                  <a:pt x="798322" y="38100"/>
                </a:lnTo>
                <a:close/>
              </a:path>
              <a:path w="913129" h="114300">
                <a:moveTo>
                  <a:pt x="874522" y="38100"/>
                </a:moveTo>
                <a:lnTo>
                  <a:pt x="817372" y="38100"/>
                </a:lnTo>
                <a:lnTo>
                  <a:pt x="817372" y="76200"/>
                </a:lnTo>
                <a:lnTo>
                  <a:pt x="874522" y="76200"/>
                </a:lnTo>
                <a:lnTo>
                  <a:pt x="912622" y="57150"/>
                </a:lnTo>
                <a:lnTo>
                  <a:pt x="874522" y="381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9" name="object 12">
            <a:extLst>
              <a:ext uri="{FF2B5EF4-FFF2-40B4-BE49-F238E27FC236}">
                <a16:creationId xmlns:a16="http://schemas.microsoft.com/office/drawing/2014/main" id="{0BA21B10-FBB8-4536-B805-E35F4A08325C}"/>
              </a:ext>
            </a:extLst>
          </p:cNvPr>
          <p:cNvSpPr/>
          <p:nvPr/>
        </p:nvSpPr>
        <p:spPr>
          <a:xfrm>
            <a:off x="5759979" y="2374733"/>
            <a:ext cx="913130" cy="114300"/>
          </a:xfrm>
          <a:custGeom>
            <a:avLst/>
            <a:gdLst/>
            <a:ahLst/>
            <a:cxnLst/>
            <a:rect l="l" t="t" r="r" b="b"/>
            <a:pathLst>
              <a:path w="913129" h="114300">
                <a:moveTo>
                  <a:pt x="798322" y="0"/>
                </a:moveTo>
                <a:lnTo>
                  <a:pt x="798322" y="114300"/>
                </a:lnTo>
                <a:lnTo>
                  <a:pt x="874522" y="76200"/>
                </a:lnTo>
                <a:lnTo>
                  <a:pt x="817372" y="76200"/>
                </a:lnTo>
                <a:lnTo>
                  <a:pt x="817372" y="38100"/>
                </a:lnTo>
                <a:lnTo>
                  <a:pt x="874522" y="38100"/>
                </a:lnTo>
                <a:lnTo>
                  <a:pt x="798322" y="0"/>
                </a:lnTo>
                <a:close/>
              </a:path>
              <a:path w="913129" h="114300">
                <a:moveTo>
                  <a:pt x="798322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798322" y="76200"/>
                </a:lnTo>
                <a:lnTo>
                  <a:pt x="798322" y="38100"/>
                </a:lnTo>
                <a:close/>
              </a:path>
              <a:path w="913129" h="114300">
                <a:moveTo>
                  <a:pt x="874522" y="38100"/>
                </a:moveTo>
                <a:lnTo>
                  <a:pt x="817372" y="38100"/>
                </a:lnTo>
                <a:lnTo>
                  <a:pt x="817372" y="76200"/>
                </a:lnTo>
                <a:lnTo>
                  <a:pt x="874522" y="76200"/>
                </a:lnTo>
                <a:lnTo>
                  <a:pt x="912622" y="57150"/>
                </a:lnTo>
                <a:lnTo>
                  <a:pt x="874522" y="381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10" name="object 13">
            <a:extLst>
              <a:ext uri="{FF2B5EF4-FFF2-40B4-BE49-F238E27FC236}">
                <a16:creationId xmlns:a16="http://schemas.microsoft.com/office/drawing/2014/main" id="{10664789-8D24-47D4-A260-E32815116FA6}"/>
              </a:ext>
            </a:extLst>
          </p:cNvPr>
          <p:cNvSpPr txBox="1"/>
          <p:nvPr/>
        </p:nvSpPr>
        <p:spPr>
          <a:xfrm>
            <a:off x="2185819" y="2865588"/>
            <a:ext cx="1879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>
                <a:latin typeface="Cambria Math"/>
                <a:cs typeface="Cambria Math"/>
              </a:rPr>
              <a:t>𝑥</a:t>
            </a:r>
          </a:p>
        </p:txBody>
      </p:sp>
      <p:sp>
        <p:nvSpPr>
          <p:cNvPr id="11" name="object 14">
            <a:extLst>
              <a:ext uri="{FF2B5EF4-FFF2-40B4-BE49-F238E27FC236}">
                <a16:creationId xmlns:a16="http://schemas.microsoft.com/office/drawing/2014/main" id="{111EF229-B950-477D-9F11-B792AC0B894D}"/>
              </a:ext>
            </a:extLst>
          </p:cNvPr>
          <p:cNvSpPr txBox="1"/>
          <p:nvPr/>
        </p:nvSpPr>
        <p:spPr>
          <a:xfrm>
            <a:off x="6727973" y="1970053"/>
            <a:ext cx="812165" cy="1224915"/>
          </a:xfrm>
          <a:prstGeom prst="rect">
            <a:avLst/>
          </a:prstGeom>
        </p:spPr>
        <p:txBody>
          <a:bodyPr vert="horz" wrap="square" lIns="0" tIns="231775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1825"/>
              </a:spcBef>
            </a:pPr>
            <a:r>
              <a:rPr sz="2800" spc="-5">
                <a:solidFill>
                  <a:srgbClr val="0000FF"/>
                </a:solidFill>
                <a:latin typeface="Calibri"/>
                <a:cs typeface="Calibri"/>
              </a:rPr>
              <a:t>“</a:t>
            </a:r>
            <a:r>
              <a:rPr sz="2800" spc="-10">
                <a:solidFill>
                  <a:srgbClr val="0000FF"/>
                </a:solidFill>
                <a:latin typeface="Calibri"/>
                <a:cs typeface="Calibri"/>
              </a:rPr>
              <a:t>C</a:t>
            </a:r>
            <a:r>
              <a:rPr sz="2800" spc="-30">
                <a:solidFill>
                  <a:srgbClr val="0000FF"/>
                </a:solidFill>
                <a:latin typeface="Calibri"/>
                <a:cs typeface="Calibri"/>
              </a:rPr>
              <a:t>a</a:t>
            </a:r>
            <a:r>
              <a:rPr sz="2800" spc="90">
                <a:solidFill>
                  <a:srgbClr val="0000FF"/>
                </a:solidFill>
                <a:latin typeface="Calibri"/>
                <a:cs typeface="Calibri"/>
              </a:rPr>
              <a:t>t</a:t>
            </a:r>
            <a:r>
              <a:rPr sz="2800" spc="-5">
                <a:solidFill>
                  <a:srgbClr val="0000FF"/>
                </a:solidFill>
                <a:latin typeface="Calibri"/>
                <a:cs typeface="Calibri"/>
              </a:rPr>
              <a:t>”</a:t>
            </a:r>
            <a:endParaRPr sz="2800">
              <a:latin typeface="Calibri"/>
              <a:cs typeface="Calibri"/>
            </a:endParaRPr>
          </a:p>
          <a:p>
            <a:pPr marR="59055" algn="ctr">
              <a:lnSpc>
                <a:spcPct val="100000"/>
              </a:lnSpc>
              <a:spcBef>
                <a:spcPts val="1480"/>
              </a:spcBef>
            </a:pPr>
            <a:r>
              <a:rPr sz="2400">
                <a:latin typeface="Cambria Math"/>
                <a:cs typeface="Cambria Math"/>
              </a:rPr>
              <a:t>𝑦</a:t>
            </a:r>
          </a:p>
        </p:txBody>
      </p:sp>
      <p:sp>
        <p:nvSpPr>
          <p:cNvPr id="12" name="灯片编号占位符 4">
            <a:extLst>
              <a:ext uri="{FF2B5EF4-FFF2-40B4-BE49-F238E27FC236}">
                <a16:creationId xmlns:a16="http://schemas.microsoft.com/office/drawing/2014/main" id="{D8948817-A797-4C53-8C06-D3E244949E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164288" y="6448253"/>
            <a:ext cx="1522512" cy="365125"/>
          </a:xfrm>
        </p:spPr>
        <p:txBody>
          <a:bodyPr/>
          <a:lstStyle/>
          <a:p>
            <a:fld id="{7E8AFECB-488C-4862-A863-69DB259C81CD}" type="slidenum">
              <a:rPr lang="en-AU" smtClean="0"/>
              <a:pPr/>
              <a:t>16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797240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7CEA1D-791E-4ACA-B3D5-BEF07B0D8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AFECB-488C-4862-A863-69DB259C81CD}" type="slidenum">
              <a:rPr lang="en-AU" smtClean="0"/>
              <a:pPr/>
              <a:t>17</a:t>
            </a:fld>
            <a:endParaRPr lang="en-A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66A813-E740-4871-8845-7893B6D28E27}"/>
              </a:ext>
            </a:extLst>
          </p:cNvPr>
          <p:cNvSpPr txBox="1"/>
          <p:nvPr/>
        </p:nvSpPr>
        <p:spPr>
          <a:xfrm>
            <a:off x="1238338" y="2443334"/>
            <a:ext cx="7312020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4800" dirty="0" smtClean="0">
                <a:latin typeface="Georgia"/>
              </a:rPr>
              <a:t>Three Techniques</a:t>
            </a:r>
            <a:endParaRPr lang="en-GB" sz="60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20709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7CEA1D-791E-4ACA-B3D5-BEF07B0D8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AFECB-488C-4862-A863-69DB259C81CD}" type="slidenum">
              <a:rPr lang="en-AU" smtClean="0"/>
              <a:pPr/>
              <a:t>18</a:t>
            </a:fld>
            <a:endParaRPr lang="en-A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66A813-E740-4871-8845-7893B6D28E27}"/>
              </a:ext>
            </a:extLst>
          </p:cNvPr>
          <p:cNvSpPr txBox="1"/>
          <p:nvPr/>
        </p:nvSpPr>
        <p:spPr>
          <a:xfrm>
            <a:off x="1128227" y="2424184"/>
            <a:ext cx="7312020" cy="13849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 smtClean="0">
                <a:latin typeface="Georgia"/>
              </a:rPr>
              <a:t>Game theory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 smtClean="0">
                <a:latin typeface="Georgia"/>
              </a:rPr>
              <a:t>Search methods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 smtClean="0">
                <a:latin typeface="Georgia"/>
              </a:rPr>
              <a:t>Reinforcement learning</a:t>
            </a:r>
          </a:p>
        </p:txBody>
      </p:sp>
    </p:spTree>
    <p:extLst>
      <p:ext uri="{BB962C8B-B14F-4D97-AF65-F5344CB8AC3E}">
        <p14:creationId xmlns:p14="http://schemas.microsoft.com/office/powerpoint/2010/main" val="868251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7CEA1D-791E-4ACA-B3D5-BEF07B0D8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AFECB-488C-4862-A863-69DB259C81CD}" type="slidenum">
              <a:rPr lang="en-AU" smtClean="0"/>
              <a:pPr/>
              <a:t>19</a:t>
            </a:fld>
            <a:endParaRPr lang="en-A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66A813-E740-4871-8845-7893B6D28E27}"/>
              </a:ext>
            </a:extLst>
          </p:cNvPr>
          <p:cNvSpPr txBox="1"/>
          <p:nvPr/>
        </p:nvSpPr>
        <p:spPr>
          <a:xfrm>
            <a:off x="2528789" y="2892280"/>
            <a:ext cx="4713596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4800">
                <a:ea typeface="+mn-lt"/>
                <a:cs typeface="+mn-lt"/>
              </a:rPr>
              <a:t>Game Theory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17968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7CEA1D-791E-4ACA-B3D5-BEF07B0D8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AFECB-488C-4862-A863-69DB259C81CD}" type="slidenum">
              <a:rPr lang="en-AU" smtClean="0"/>
              <a:pPr/>
              <a:t>2</a:t>
            </a:fld>
            <a:endParaRPr lang="en-A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66A813-E740-4871-8845-7893B6D28E27}"/>
              </a:ext>
            </a:extLst>
          </p:cNvPr>
          <p:cNvSpPr txBox="1"/>
          <p:nvPr/>
        </p:nvSpPr>
        <p:spPr>
          <a:xfrm>
            <a:off x="1707677" y="2262117"/>
            <a:ext cx="6086902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4800">
                <a:latin typeface="Georgia"/>
              </a:rPr>
              <a:t>Astonishing AI in Game Playing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700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2537" y="307067"/>
            <a:ext cx="8229600" cy="850106"/>
          </a:xfrm>
        </p:spPr>
        <p:txBody>
          <a:bodyPr/>
          <a:lstStyle/>
          <a:p>
            <a:r>
              <a:rPr lang="en-US">
                <a:latin typeface="Georgia"/>
                <a:ea typeface="宋体"/>
              </a:rPr>
              <a:t>Game Theory --- Have a think</a:t>
            </a:r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AFECB-488C-4862-A863-69DB259C81CD}" type="slidenum">
              <a:rPr lang="en-AU" smtClean="0"/>
              <a:pPr/>
              <a:t>20</a:t>
            </a:fld>
            <a:endParaRPr lang="en-AU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D24F9F15-484C-4D31-A89E-B6B3DFB6B9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900" y="1651904"/>
            <a:ext cx="8314900" cy="2077663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400">
                <a:latin typeface="Georgia"/>
                <a:ea typeface="宋体"/>
              </a:rPr>
              <a:t>From 0-100, choose one interger.</a:t>
            </a:r>
            <a:endParaRPr lang="en-US" sz="2400">
              <a:latin typeface="Georgia"/>
              <a:ea typeface="宋体"/>
              <a:cs typeface="Calibri"/>
            </a:endParaRPr>
          </a:p>
          <a:p>
            <a:r>
              <a:rPr lang="en-US" sz="2400">
                <a:latin typeface="Georgia"/>
                <a:ea typeface="宋体"/>
              </a:rPr>
              <a:t>WIN, if this number is less than 1/3 of average number chosen by your classmates</a:t>
            </a:r>
            <a:endParaRPr lang="en-US" sz="2400">
              <a:latin typeface="Georgia"/>
              <a:ea typeface="宋体"/>
              <a:cs typeface="Calibri"/>
            </a:endParaRPr>
          </a:p>
          <a:p>
            <a:endParaRPr lang="en-US" sz="2400" dirty="0">
              <a:latin typeface="Georgia"/>
              <a:ea typeface="宋体"/>
            </a:endParaRPr>
          </a:p>
        </p:txBody>
      </p:sp>
    </p:spTree>
    <p:extLst>
      <p:ext uri="{BB962C8B-B14F-4D97-AF65-F5344CB8AC3E}">
        <p14:creationId xmlns:p14="http://schemas.microsoft.com/office/powerpoint/2010/main" val="42699464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2537" y="307067"/>
            <a:ext cx="8229600" cy="850106"/>
          </a:xfrm>
        </p:spPr>
        <p:txBody>
          <a:bodyPr/>
          <a:lstStyle/>
          <a:p>
            <a:r>
              <a:rPr lang="en-US">
                <a:latin typeface="Georgia"/>
                <a:ea typeface="宋体"/>
              </a:rPr>
              <a:t>Game Theory --- Nash Equilibrium</a:t>
            </a:r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AFECB-488C-4862-A863-69DB259C81CD}" type="slidenum">
              <a:rPr lang="en-AU" smtClean="0"/>
              <a:pPr/>
              <a:t>21</a:t>
            </a:fld>
            <a:endParaRPr lang="en-AU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D24F9F15-484C-4D31-A89E-B6B3DFB6B9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900" y="1651904"/>
            <a:ext cx="8314900" cy="3681274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400">
                <a:latin typeface="Georgia"/>
                <a:ea typeface="宋体"/>
              </a:rPr>
              <a:t>From 0-100, choose one interger.</a:t>
            </a:r>
            <a:endParaRPr lang="en-US" sz="2400">
              <a:latin typeface="Georgia"/>
              <a:ea typeface="宋体"/>
              <a:cs typeface="Calibri"/>
            </a:endParaRPr>
          </a:p>
          <a:p>
            <a:r>
              <a:rPr lang="en-US" sz="2400">
                <a:latin typeface="Georgia"/>
                <a:ea typeface="宋体"/>
              </a:rPr>
              <a:t>WIN, if this number is less than 1/3 of average number chosen by your classmates</a:t>
            </a:r>
            <a:endParaRPr lang="en-US" sz="2400">
              <a:latin typeface="Georgia"/>
              <a:ea typeface="宋体"/>
              <a:cs typeface="Calibri"/>
            </a:endParaRPr>
          </a:p>
          <a:p>
            <a:endParaRPr lang="en-US" sz="2400" dirty="0">
              <a:latin typeface="Georgia"/>
              <a:ea typeface="宋体"/>
            </a:endParaRPr>
          </a:p>
          <a:p>
            <a:endParaRPr lang="en-US" sz="2400" dirty="0">
              <a:latin typeface="Georgia"/>
              <a:ea typeface="宋体"/>
            </a:endParaRPr>
          </a:p>
          <a:p>
            <a:r>
              <a:rPr lang="en-US" sz="2400">
                <a:solidFill>
                  <a:schemeClr val="accent2"/>
                </a:solidFill>
                <a:latin typeface="Georgia"/>
                <a:ea typeface="宋体"/>
              </a:rPr>
              <a:t>The answer is 0!</a:t>
            </a:r>
            <a:endParaRPr lang="en-US" sz="2400" dirty="0">
              <a:solidFill>
                <a:schemeClr val="accent2"/>
              </a:solidFill>
              <a:latin typeface="Georgia"/>
              <a:ea typeface="宋体"/>
            </a:endParaRPr>
          </a:p>
          <a:p>
            <a:endParaRPr lang="en-US" sz="2400" dirty="0">
              <a:latin typeface="Georgia"/>
              <a:ea typeface="宋体"/>
            </a:endParaRPr>
          </a:p>
        </p:txBody>
      </p:sp>
    </p:spTree>
    <p:extLst>
      <p:ext uri="{BB962C8B-B14F-4D97-AF65-F5344CB8AC3E}">
        <p14:creationId xmlns:p14="http://schemas.microsoft.com/office/powerpoint/2010/main" val="21987437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2537" y="307067"/>
            <a:ext cx="8229600" cy="850106"/>
          </a:xfrm>
        </p:spPr>
        <p:txBody>
          <a:bodyPr/>
          <a:lstStyle/>
          <a:p>
            <a:r>
              <a:rPr lang="en-US">
                <a:latin typeface="Georgia"/>
                <a:ea typeface="宋体"/>
              </a:rPr>
              <a:t>Game Theory --- Nash Equilibrium</a:t>
            </a:r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AFECB-488C-4862-A863-69DB259C81CD}" type="slidenum">
              <a:rPr lang="en-AU" smtClean="0"/>
              <a:pPr/>
              <a:t>22</a:t>
            </a:fld>
            <a:endParaRPr lang="en-AU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D24F9F15-484C-4D31-A89E-B6B3DFB6B9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900" y="1651904"/>
            <a:ext cx="8314900" cy="3681274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400" dirty="0">
                <a:latin typeface="Georgia"/>
                <a:ea typeface="宋体"/>
              </a:rPr>
              <a:t>From 0-100, choose one integer.</a:t>
            </a:r>
            <a:endParaRPr lang="en-US" sz="2400" dirty="0">
              <a:latin typeface="Georgia"/>
              <a:ea typeface="宋体"/>
              <a:cs typeface="Calibri"/>
            </a:endParaRPr>
          </a:p>
          <a:p>
            <a:r>
              <a:rPr lang="en-US" sz="2400" dirty="0">
                <a:latin typeface="Georgia"/>
                <a:ea typeface="宋体"/>
              </a:rPr>
              <a:t>WIN, if this number is less than 1/3 of average number chosen by your classmates</a:t>
            </a:r>
            <a:endParaRPr lang="en-US" sz="2400" dirty="0">
              <a:latin typeface="Georgia"/>
              <a:ea typeface="宋体"/>
              <a:cs typeface="Calibri"/>
            </a:endParaRPr>
          </a:p>
          <a:p>
            <a:endParaRPr lang="en-US" sz="2400" dirty="0">
              <a:latin typeface="Georgia"/>
              <a:ea typeface="宋体"/>
            </a:endParaRPr>
          </a:p>
          <a:p>
            <a:endParaRPr lang="en-US" sz="2400" dirty="0">
              <a:latin typeface="Georgia"/>
              <a:ea typeface="宋体"/>
            </a:endParaRPr>
          </a:p>
          <a:p>
            <a:r>
              <a:rPr lang="en-US" sz="2400" dirty="0">
                <a:latin typeface="Georgia"/>
                <a:ea typeface="宋体"/>
              </a:rPr>
              <a:t>The answer is 0!</a:t>
            </a:r>
          </a:p>
          <a:p>
            <a:endParaRPr lang="en-US" sz="2400" dirty="0">
              <a:latin typeface="Georgia"/>
              <a:ea typeface="宋体"/>
            </a:endParaRPr>
          </a:p>
        </p:txBody>
      </p:sp>
      <p:pic>
        <p:nvPicPr>
          <p:cNvPr id="3" name="Picture 3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9F62CAB6-1FEC-4345-93E9-D33D92B5C0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116" y="2652641"/>
            <a:ext cx="2504932" cy="3710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8921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2537" y="213239"/>
            <a:ext cx="8229600" cy="850106"/>
          </a:xfrm>
        </p:spPr>
        <p:txBody>
          <a:bodyPr/>
          <a:lstStyle/>
          <a:p>
            <a:r>
              <a:rPr lang="en-US">
                <a:latin typeface="Georgia"/>
                <a:ea typeface="宋体"/>
              </a:rPr>
              <a:t>Game Theory --- Nash Equilibrium</a:t>
            </a:r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AFECB-488C-4862-A863-69DB259C81CD}" type="slidenum">
              <a:rPr lang="en-AU" smtClean="0"/>
              <a:pPr/>
              <a:t>23</a:t>
            </a:fld>
            <a:endParaRPr lang="en-AU"/>
          </a:p>
        </p:txBody>
      </p:sp>
      <p:pic>
        <p:nvPicPr>
          <p:cNvPr id="8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F47672D8-5879-4DAB-828B-763A162430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12045" y="1011875"/>
            <a:ext cx="5259297" cy="5250767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5E959B5-29C3-4ABB-8183-4C121E74C95F}"/>
              </a:ext>
            </a:extLst>
          </p:cNvPr>
          <p:cNvSpPr txBox="1"/>
          <p:nvPr/>
        </p:nvSpPr>
        <p:spPr>
          <a:xfrm>
            <a:off x="2739788" y="6450273"/>
            <a:ext cx="568599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dirty="0">
                <a:hlinkClick r:id="rId3"/>
              </a:rPr>
              <a:t>https://www.britannica.com/science/game-theory/The-prisoners-dilemma</a:t>
            </a:r>
            <a:endParaRPr lang="en-US" sz="14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339850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2537" y="213239"/>
            <a:ext cx="8229600" cy="850106"/>
          </a:xfrm>
        </p:spPr>
        <p:txBody>
          <a:bodyPr/>
          <a:lstStyle/>
          <a:p>
            <a:r>
              <a:rPr lang="en-US">
                <a:latin typeface="Georgia"/>
                <a:ea typeface="宋体"/>
              </a:rPr>
              <a:t>Tic Tac Toe</a:t>
            </a:r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AFECB-488C-4862-A863-69DB259C81CD}" type="slidenum">
              <a:rPr lang="en-AU" smtClean="0"/>
              <a:pPr/>
              <a:t>24</a:t>
            </a:fld>
            <a:endParaRPr lang="en-AU"/>
          </a:p>
        </p:txBody>
      </p:sp>
      <p:pic>
        <p:nvPicPr>
          <p:cNvPr id="6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00204026-D2E6-4D54-A428-4BBA84165A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6773" y="1368053"/>
            <a:ext cx="6530453" cy="4215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8496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2537" y="213239"/>
            <a:ext cx="8229600" cy="850106"/>
          </a:xfrm>
        </p:spPr>
        <p:txBody>
          <a:bodyPr/>
          <a:lstStyle/>
          <a:p>
            <a:r>
              <a:rPr lang="en-US">
                <a:latin typeface="Georgia"/>
                <a:ea typeface="宋体"/>
              </a:rPr>
              <a:t>Tic Tac Toe</a:t>
            </a:r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AFECB-488C-4862-A863-69DB259C81CD}" type="slidenum">
              <a:rPr lang="en-AU" smtClean="0"/>
              <a:pPr/>
              <a:t>25</a:t>
            </a:fld>
            <a:endParaRPr lang="en-AU"/>
          </a:p>
        </p:txBody>
      </p:sp>
      <p:pic>
        <p:nvPicPr>
          <p:cNvPr id="3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21480181-B491-40DE-9FC5-1D9F488FEC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4781" y="351003"/>
            <a:ext cx="5762766" cy="6096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2462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2537" y="213239"/>
            <a:ext cx="8229600" cy="850106"/>
          </a:xfrm>
        </p:spPr>
        <p:txBody>
          <a:bodyPr/>
          <a:lstStyle/>
          <a:p>
            <a:r>
              <a:rPr lang="en-US" dirty="0">
                <a:latin typeface="Georgia"/>
                <a:ea typeface="宋体"/>
              </a:rPr>
              <a:t>Tic Tac Toe --- Max-min</a:t>
            </a:r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AFECB-488C-4862-A863-69DB259C81CD}" type="slidenum">
              <a:rPr lang="en-AU" smtClean="0"/>
              <a:pPr/>
              <a:t>26</a:t>
            </a:fld>
            <a:endParaRPr lang="en-AU"/>
          </a:p>
        </p:txBody>
      </p:sp>
      <p:pic>
        <p:nvPicPr>
          <p:cNvPr id="4" name="Picture 5" descr="A picture containing object, clock, bunch, train&#10;&#10;Description automatically generated">
            <a:extLst>
              <a:ext uri="{FF2B5EF4-FFF2-40B4-BE49-F238E27FC236}">
                <a16:creationId xmlns:a16="http://schemas.microsoft.com/office/drawing/2014/main" id="{08C4031F-8A63-45CA-8538-6FB769AAF6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161" y="1713101"/>
            <a:ext cx="7178722" cy="326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3293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7CEA1D-791E-4ACA-B3D5-BEF07B0D8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AFECB-488C-4862-A863-69DB259C81CD}" type="slidenum">
              <a:rPr lang="en-AU" smtClean="0"/>
              <a:pPr/>
              <a:t>27</a:t>
            </a:fld>
            <a:endParaRPr lang="en-A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66A813-E740-4871-8845-7893B6D28E27}"/>
              </a:ext>
            </a:extLst>
          </p:cNvPr>
          <p:cNvSpPr txBox="1"/>
          <p:nvPr/>
        </p:nvSpPr>
        <p:spPr>
          <a:xfrm>
            <a:off x="2528789" y="2892280"/>
            <a:ext cx="4713596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4800" dirty="0" smtClean="0">
                <a:ea typeface="+mn-lt"/>
                <a:cs typeface="+mn-lt"/>
              </a:rPr>
              <a:t>Search Methods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83593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smtClean="0">
                <a:solidFill>
                  <a:prstClr val="black">
                    <a:tint val="75000"/>
                  </a:prstClr>
                </a:solidFill>
              </a:rPr>
              <a:t>University of Adelaide</a:t>
            </a:r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AFECB-488C-4862-A863-69DB259C81CD}" type="slidenum">
              <a:rPr lang="en-AU" smtClean="0"/>
              <a:pPr/>
              <a:t>28</a:t>
            </a:fld>
            <a:endParaRPr lang="en-AU"/>
          </a:p>
        </p:txBody>
      </p:sp>
      <p:pic>
        <p:nvPicPr>
          <p:cNvPr id="5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12B99266-A79A-416A-93A0-9D655A0A09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185" y="1324388"/>
            <a:ext cx="8698741" cy="4122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4429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A16094-6BB6-4D80-9A94-A21E3A7F06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AFECB-488C-4862-A863-69DB259C81CD}" type="slidenum">
              <a:rPr lang="en-AU" smtClean="0"/>
              <a:pPr/>
              <a:t>29</a:t>
            </a:fld>
            <a:endParaRPr lang="en-AU"/>
          </a:p>
        </p:txBody>
      </p:sp>
      <p:pic>
        <p:nvPicPr>
          <p:cNvPr id="7" name="Picture 7">
            <a:hlinkClick r:id="" action="ppaction://media"/>
            <a:extLst>
              <a:ext uri="{FF2B5EF4-FFF2-40B4-BE49-F238E27FC236}">
                <a16:creationId xmlns:a16="http://schemas.microsoft.com/office/drawing/2014/main" id="{2DB88E69-F46D-4F11-9A8D-3BCB48D1ABB3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151530" y="1270273"/>
            <a:ext cx="6593574" cy="4879074"/>
          </a:xfrm>
        </p:spPr>
      </p:pic>
      <p:sp>
        <p:nvSpPr>
          <p:cNvPr id="9" name="标题 1">
            <a:extLst>
              <a:ext uri="{FF2B5EF4-FFF2-40B4-BE49-F238E27FC236}">
                <a16:creationId xmlns:a16="http://schemas.microsoft.com/office/drawing/2014/main" id="{A8F849D7-3D81-4D02-8CAC-5539CA63F3F5}"/>
              </a:ext>
            </a:extLst>
          </p:cNvPr>
          <p:cNvSpPr txBox="1">
            <a:spLocks/>
          </p:cNvSpPr>
          <p:nvPr/>
        </p:nvSpPr>
        <p:spPr>
          <a:xfrm>
            <a:off x="338459" y="331519"/>
            <a:ext cx="8229600" cy="8501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spcBef>
                <a:spcPct val="0"/>
              </a:spcBef>
              <a:buNone/>
              <a:defRPr sz="2700" kern="1200">
                <a:solidFill>
                  <a:srgbClr val="0060A8"/>
                </a:solidFill>
                <a:latin typeface="Georgia" pitchFamily="18" charset="0"/>
                <a:ea typeface="+mj-ea"/>
                <a:cs typeface="+mj-cs"/>
              </a:defRPr>
            </a:lvl1pPr>
          </a:lstStyle>
          <a:p>
            <a:r>
              <a:rPr lang="en-US">
                <a:latin typeface="Georgia"/>
                <a:ea typeface="宋体"/>
              </a:rPr>
              <a:t>Evolutionary Algorithm --- Selection Mechanisms</a:t>
            </a:r>
            <a:endParaRPr lang="en-US">
              <a:ea typeface="宋体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895BCF-89CC-4D6D-ADE9-A822C3D969B7}"/>
              </a:ext>
            </a:extLst>
          </p:cNvPr>
          <p:cNvSpPr txBox="1"/>
          <p:nvPr/>
        </p:nvSpPr>
        <p:spPr>
          <a:xfrm>
            <a:off x="4241043" y="6151729"/>
            <a:ext cx="4176214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dirty="0">
                <a:hlinkClick r:id="rId5"/>
              </a:rPr>
              <a:t>https://www.youtube.com/watch?v=pgaEE27nsQw</a:t>
            </a:r>
            <a:endParaRPr lang="en-US" sz="14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34934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Georgia"/>
                <a:ea typeface="宋体"/>
              </a:rPr>
              <a:t>AI Game Playing --- Atari Games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AFECB-488C-4862-A863-69DB259C81CD}" type="slidenum">
              <a:rPr lang="en-AU" smtClean="0"/>
              <a:pPr/>
              <a:t>3</a:t>
            </a:fld>
            <a:endParaRPr lang="en-AU"/>
          </a:p>
        </p:txBody>
      </p:sp>
      <p:pic>
        <p:nvPicPr>
          <p:cNvPr id="6" name="Picture 6">
            <a:hlinkClick r:id="" action="ppaction://media"/>
            <a:extLst>
              <a:ext uri="{FF2B5EF4-FFF2-40B4-BE49-F238E27FC236}">
                <a16:creationId xmlns:a16="http://schemas.microsoft.com/office/drawing/2014/main" id="{F09D30BC-0114-4666-B6EB-C5A2EE4C8A08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895634" y="1312922"/>
            <a:ext cx="7096835" cy="4810835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02C9770-CA76-4979-AFDE-08ABB405B36A}"/>
              </a:ext>
            </a:extLst>
          </p:cNvPr>
          <p:cNvSpPr txBox="1"/>
          <p:nvPr/>
        </p:nvSpPr>
        <p:spPr>
          <a:xfrm>
            <a:off x="4983140" y="6126139"/>
            <a:ext cx="399708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dirty="0">
                <a:hlinkClick r:id="rId5"/>
              </a:rPr>
              <a:t>https://www.youtube.com/watch?v=rQIShnTz1kU</a:t>
            </a:r>
            <a:endParaRPr lang="en-US" sz="14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41715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7CEA1D-791E-4ACA-B3D5-BEF07B0D8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AFECB-488C-4862-A863-69DB259C81CD}" type="slidenum">
              <a:rPr lang="en-AU" smtClean="0"/>
              <a:pPr/>
              <a:t>30</a:t>
            </a:fld>
            <a:endParaRPr lang="en-A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66A813-E740-4871-8845-7893B6D28E27}"/>
              </a:ext>
            </a:extLst>
          </p:cNvPr>
          <p:cNvSpPr txBox="1"/>
          <p:nvPr/>
        </p:nvSpPr>
        <p:spPr>
          <a:xfrm>
            <a:off x="1268669" y="2892280"/>
            <a:ext cx="8191301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4800" dirty="0" smtClean="0">
                <a:ea typeface="+mn-lt"/>
                <a:cs typeface="+mn-lt"/>
              </a:rPr>
              <a:t>Reinforcement Learning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87290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379423" y="464252"/>
            <a:ext cx="7217724" cy="570071"/>
          </a:xfrm>
        </p:spPr>
        <p:txBody>
          <a:bodyPr>
            <a:normAutofit/>
          </a:bodyPr>
          <a:lstStyle/>
          <a:p>
            <a:pPr>
              <a:buFont typeface="Arial" panose="02080604020202020204" pitchFamily="34" charset="0"/>
            </a:pPr>
            <a:r>
              <a:rPr lang="en-US" altLang="en-US" sz="2700">
                <a:solidFill>
                  <a:srgbClr val="0060A8"/>
                </a:solidFill>
                <a:latin typeface="Georgia"/>
              </a:rPr>
              <a:t>Reinforcement Learning Algorithms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8596" y="1211694"/>
            <a:ext cx="2766840" cy="2487587"/>
          </a:xfrm>
          <a:prstGeom prst="rect">
            <a:avLst/>
          </a:prstGeom>
        </p:spPr>
      </p:pic>
      <p:sp>
        <p:nvSpPr>
          <p:cNvPr id="10" name="内容占位符 2"/>
          <p:cNvSpPr>
            <a:spLocks noGrp="1"/>
          </p:cNvSpPr>
          <p:nvPr>
            <p:ph idx="1"/>
          </p:nvPr>
        </p:nvSpPr>
        <p:spPr>
          <a:xfrm>
            <a:off x="1079062" y="3845521"/>
            <a:ext cx="7225189" cy="2891554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140000"/>
              </a:lnSpc>
            </a:pPr>
            <a:r>
              <a:rPr lang="en-US" altLang="en-US" sz="1800">
                <a:cs typeface="Calibri"/>
              </a:rPr>
              <a:t>State: </a:t>
            </a:r>
            <a:r>
              <a:rPr lang="en-US" sz="1800">
                <a:ea typeface="+mn-lt"/>
                <a:cs typeface="+mn-lt"/>
              </a:rPr>
              <a:t>Observation of current env</a:t>
            </a:r>
            <a:endParaRPr lang="en-US" altLang="en-US" sz="1800">
              <a:ea typeface="+mn-lt"/>
              <a:cs typeface="+mn-lt"/>
            </a:endParaRPr>
          </a:p>
          <a:p>
            <a:pPr>
              <a:lnSpc>
                <a:spcPct val="140000"/>
              </a:lnSpc>
            </a:pPr>
            <a:r>
              <a:rPr lang="en-US" sz="1800">
                <a:ea typeface="+mn-lt"/>
                <a:cs typeface="+mn-lt"/>
              </a:rPr>
              <a:t>Action: Reaction of an agent</a:t>
            </a:r>
          </a:p>
          <a:p>
            <a:pPr>
              <a:lnSpc>
                <a:spcPct val="140000"/>
              </a:lnSpc>
            </a:pPr>
            <a:r>
              <a:rPr lang="en-US" sz="1800">
                <a:cs typeface="Calibri"/>
              </a:rPr>
              <a:t>Reward: return from env as an indicator</a:t>
            </a:r>
            <a:endParaRPr lang="en-US" sz="1800"/>
          </a:p>
          <a:p>
            <a:pPr>
              <a:lnSpc>
                <a:spcPct val="140000"/>
              </a:lnSpc>
            </a:pPr>
            <a:r>
              <a:rPr lang="en-US" altLang="en-US" sz="1800"/>
              <a:t>Objective: </a:t>
            </a:r>
            <a:r>
              <a:rPr lang="en-US" altLang="en-US" sz="1800" b="1"/>
              <a:t>maximize cumulative reward</a:t>
            </a:r>
            <a:endParaRPr lang="en-US" altLang="en-US" sz="1800">
              <a:cs typeface="Calibri"/>
            </a:endParaRPr>
          </a:p>
          <a:p>
            <a:pPr>
              <a:lnSpc>
                <a:spcPct val="140000"/>
              </a:lnSpc>
            </a:pPr>
            <a:r>
              <a:rPr lang="en-US" altLang="en-US" sz="1800"/>
              <a:t>Similar with human: observing by eyes ---&gt; judging by brain ---&gt; taking actions by hands</a:t>
            </a:r>
            <a:endParaRPr lang="en-US" altLang="en-US" sz="18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427471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379423" y="464252"/>
            <a:ext cx="7217724" cy="570071"/>
          </a:xfrm>
        </p:spPr>
        <p:txBody>
          <a:bodyPr>
            <a:normAutofit/>
          </a:bodyPr>
          <a:lstStyle/>
          <a:p>
            <a:pPr>
              <a:buFont typeface="Arial" panose="02080604020202020204" pitchFamily="34" charset="0"/>
            </a:pPr>
            <a:r>
              <a:rPr lang="en-US" altLang="en-US" sz="2700">
                <a:solidFill>
                  <a:srgbClr val="0060A8"/>
                </a:solidFill>
                <a:latin typeface="Georgia"/>
              </a:rPr>
              <a:t>Reinforcement Learning Algorithms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9387" y="111343"/>
            <a:ext cx="1973563" cy="177108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8493" y="1663847"/>
            <a:ext cx="6135086" cy="4474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082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Georgia"/>
                <a:ea typeface="宋体"/>
              </a:rPr>
              <a:t>Reinforcement Learning</a:t>
            </a:r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AFECB-488C-4862-A863-69DB259C81CD}" type="slidenum">
              <a:rPr lang="en-AU" smtClean="0"/>
              <a:pPr/>
              <a:t>33</a:t>
            </a:fld>
            <a:endParaRPr lang="en-AU"/>
          </a:p>
        </p:txBody>
      </p:sp>
      <p:sp>
        <p:nvSpPr>
          <p:cNvPr id="18" name="object 3">
            <a:extLst>
              <a:ext uri="{FF2B5EF4-FFF2-40B4-BE49-F238E27FC236}">
                <a16:creationId xmlns:a16="http://schemas.microsoft.com/office/drawing/2014/main" id="{73EBC26F-CE21-4497-8C9B-52ECCDDC1EBB}"/>
              </a:ext>
            </a:extLst>
          </p:cNvPr>
          <p:cNvSpPr/>
          <p:nvPr/>
        </p:nvSpPr>
        <p:spPr>
          <a:xfrm>
            <a:off x="4589127" y="1212830"/>
            <a:ext cx="3508247" cy="4648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19" name="object 4">
            <a:extLst>
              <a:ext uri="{FF2B5EF4-FFF2-40B4-BE49-F238E27FC236}">
                <a16:creationId xmlns:a16="http://schemas.microsoft.com/office/drawing/2014/main" id="{39296F2E-1CD4-4A16-B468-665226FF2FEB}"/>
              </a:ext>
            </a:extLst>
          </p:cNvPr>
          <p:cNvSpPr/>
          <p:nvPr/>
        </p:nvSpPr>
        <p:spPr>
          <a:xfrm>
            <a:off x="821800" y="1212830"/>
            <a:ext cx="3550920" cy="4648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47424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Georgia"/>
                <a:ea typeface="宋体"/>
              </a:rPr>
              <a:t>Reinforcement Learning</a:t>
            </a:r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AFECB-488C-4862-A863-69DB259C81CD}" type="slidenum">
              <a:rPr lang="en-AU" smtClean="0"/>
              <a:pPr/>
              <a:t>34</a:t>
            </a:fld>
            <a:endParaRPr lang="en-AU"/>
          </a:p>
        </p:txBody>
      </p:sp>
      <p:pic>
        <p:nvPicPr>
          <p:cNvPr id="3" name="Picture 3" descr="A person wearing a suit and tie smiling and looking at the camera&#10;&#10;Description automatically generated">
            <a:extLst>
              <a:ext uri="{FF2B5EF4-FFF2-40B4-BE49-F238E27FC236}">
                <a16:creationId xmlns:a16="http://schemas.microsoft.com/office/drawing/2014/main" id="{F379E6A7-2C9D-432C-A0E5-C9C0F8496F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333" y="1335348"/>
            <a:ext cx="7656393" cy="4289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502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latin typeface="Georgia"/>
                <a:ea typeface="宋体"/>
              </a:rPr>
              <a:t>Artificial Intelligence in Gaming: A Comparison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AFECB-488C-4862-A863-69DB259C81CD}" type="slidenum">
              <a:rPr lang="en-AU" smtClean="0"/>
              <a:pPr/>
              <a:t>35</a:t>
            </a:fld>
            <a:endParaRPr lang="en-AU"/>
          </a:p>
        </p:txBody>
      </p:sp>
      <p:pic>
        <p:nvPicPr>
          <p:cNvPr id="8" name="Picture 8" descr="A picture containing device&#10;&#10;Description automatically generated">
            <a:extLst>
              <a:ext uri="{FF2B5EF4-FFF2-40B4-BE49-F238E27FC236}">
                <a16:creationId xmlns:a16="http://schemas.microsoft.com/office/drawing/2014/main" id="{49F21F7E-C18B-42CF-9698-6A79A7B786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8" r="-122" b="10372"/>
          <a:stretch/>
        </p:blipFill>
        <p:spPr>
          <a:xfrm>
            <a:off x="1076468" y="1475656"/>
            <a:ext cx="6982541" cy="390241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7116CC3-874B-4AE7-95D1-A58D179EF932}"/>
              </a:ext>
            </a:extLst>
          </p:cNvPr>
          <p:cNvSpPr txBox="1"/>
          <p:nvPr/>
        </p:nvSpPr>
        <p:spPr>
          <a:xfrm>
            <a:off x="3987933" y="6001156"/>
            <a:ext cx="4921356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dirty="0">
                <a:hlinkClick r:id="rId3"/>
              </a:rPr>
              <a:t>https://www.logikk.com/articles/machine-learning-in-game-development/</a:t>
            </a:r>
            <a:endParaRPr lang="en-US" sz="12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49473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latin typeface="Georgia"/>
                <a:ea typeface="宋体"/>
              </a:rPr>
              <a:t>Reference</a:t>
            </a:r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AFECB-488C-4862-A863-69DB259C81CD}" type="slidenum">
              <a:rPr lang="en-AU" smtClean="0"/>
              <a:pPr/>
              <a:t>36</a:t>
            </a:fld>
            <a:endParaRPr lang="en-AU"/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>
          <a:xfrm>
            <a:off x="465729" y="1182762"/>
            <a:ext cx="8221071" cy="5310475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 err="1">
                <a:latin typeface="+mn-lt"/>
                <a:ea typeface="宋体"/>
              </a:rPr>
              <a:t>Mofan</a:t>
            </a:r>
            <a:r>
              <a:rPr lang="en-US" altLang="zh-CN" sz="2400" dirty="0">
                <a:latin typeface="+mn-lt"/>
                <a:ea typeface="宋体"/>
              </a:rPr>
              <a:t> Tutorial, </a:t>
            </a:r>
            <a:r>
              <a:rPr lang="en-US" sz="2400" dirty="0">
                <a:latin typeface="Georgia"/>
                <a:ea typeface="宋体"/>
                <a:hlinkClick r:id="rId2"/>
              </a:rPr>
              <a:t>https://mofanpy.com/tutorials/machine-learning/evolutionary-algorithm/intro/</a:t>
            </a:r>
            <a:endParaRPr lang="en-US" sz="2400" dirty="0">
              <a:latin typeface="+mn-lt"/>
              <a:ea typeface="宋体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 err="1">
                <a:latin typeface="+mn-lt"/>
                <a:ea typeface="宋体"/>
              </a:rPr>
              <a:t>Hungyi</a:t>
            </a:r>
            <a:r>
              <a:rPr lang="en-US" altLang="zh-CN" sz="2400" dirty="0">
                <a:latin typeface="+mn-lt"/>
                <a:ea typeface="宋体"/>
              </a:rPr>
              <a:t> Lee, Machine Learning Tutorial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+mn-lt"/>
                <a:ea typeface="宋体"/>
                <a:cs typeface="Calibri"/>
              </a:rPr>
              <a:t>David Silver, Reinforcement Learning Course, </a:t>
            </a:r>
            <a:r>
              <a:rPr lang="en-US" sz="2400" dirty="0">
                <a:latin typeface="Georgia"/>
                <a:ea typeface="宋体"/>
                <a:cs typeface="Calibri"/>
                <a:hlinkClick r:id="rId3"/>
              </a:rPr>
              <a:t>https://www.youtube.com/playlist?list=PLbWDNovNB5mqFBgq7i3MY6Ui4zudcvNFJ</a:t>
            </a:r>
            <a:endParaRPr lang="en-US" altLang="zh-CN" sz="2400" dirty="0">
              <a:latin typeface="+mn-lt"/>
              <a:ea typeface="宋体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67144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Georgia"/>
                <a:ea typeface="宋体"/>
              </a:rPr>
              <a:t>Supervised </a:t>
            </a:r>
            <a:r>
              <a:rPr lang="en-US" err="1">
                <a:latin typeface="Georgia"/>
                <a:ea typeface="宋体"/>
              </a:rPr>
              <a:t>v.s</a:t>
            </a:r>
            <a:r>
              <a:rPr lang="en-US">
                <a:latin typeface="Georgia"/>
                <a:ea typeface="宋体"/>
              </a:rPr>
              <a:t>. EA / RL</a:t>
            </a:r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AFECB-488C-4862-A863-69DB259C81CD}" type="slidenum">
              <a:rPr lang="en-AU" smtClean="0"/>
              <a:pPr/>
              <a:t>37</a:t>
            </a:fld>
            <a:endParaRPr lang="en-AU"/>
          </a:p>
        </p:txBody>
      </p:sp>
      <p:sp>
        <p:nvSpPr>
          <p:cNvPr id="45" name="object 3">
            <a:extLst>
              <a:ext uri="{FF2B5EF4-FFF2-40B4-BE49-F238E27FC236}">
                <a16:creationId xmlns:a16="http://schemas.microsoft.com/office/drawing/2014/main" id="{F992C309-8526-4DF8-BB3E-9A910C92C136}"/>
              </a:ext>
            </a:extLst>
          </p:cNvPr>
          <p:cNvSpPr txBox="1"/>
          <p:nvPr/>
        </p:nvSpPr>
        <p:spPr>
          <a:xfrm>
            <a:off x="707551" y="1321380"/>
            <a:ext cx="192913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0">
                <a:latin typeface="Calibri"/>
                <a:cs typeface="Calibri"/>
              </a:rPr>
              <a:t>Su</a:t>
            </a:r>
            <a:r>
              <a:rPr sz="2800" spc="-20">
                <a:latin typeface="Calibri"/>
                <a:cs typeface="Calibri"/>
              </a:rPr>
              <a:t>p</a:t>
            </a:r>
            <a:r>
              <a:rPr sz="2800" spc="-5">
                <a:latin typeface="Calibri"/>
                <a:cs typeface="Calibri"/>
              </a:rPr>
              <a:t>e</a:t>
            </a:r>
            <a:r>
              <a:rPr sz="2800" spc="10">
                <a:latin typeface="Calibri"/>
                <a:cs typeface="Calibri"/>
              </a:rPr>
              <a:t>r</a:t>
            </a:r>
            <a:r>
              <a:rPr sz="2800" spc="-5">
                <a:latin typeface="Calibri"/>
                <a:cs typeface="Calibri"/>
              </a:rPr>
              <a:t>v</a:t>
            </a:r>
            <a:r>
              <a:rPr sz="2800" spc="-20">
                <a:latin typeface="Calibri"/>
                <a:cs typeface="Calibri"/>
              </a:rPr>
              <a:t>i</a:t>
            </a:r>
            <a:r>
              <a:rPr sz="2800" spc="-10">
                <a:latin typeface="Calibri"/>
                <a:cs typeface="Calibri"/>
              </a:rPr>
              <a:t>se</a:t>
            </a:r>
            <a:r>
              <a:rPr sz="2800" spc="-15">
                <a:latin typeface="Calibri"/>
                <a:cs typeface="Calibri"/>
              </a:rPr>
              <a:t>d</a:t>
            </a:r>
            <a:r>
              <a:rPr sz="2800" spc="-5">
                <a:latin typeface="Calibri"/>
                <a:cs typeface="Calibri"/>
              </a:rPr>
              <a:t>: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6" name="object 4">
            <a:extLst>
              <a:ext uri="{FF2B5EF4-FFF2-40B4-BE49-F238E27FC236}">
                <a16:creationId xmlns:a16="http://schemas.microsoft.com/office/drawing/2014/main" id="{0FAD47A3-B990-449D-B1FB-17725865CEE8}"/>
              </a:ext>
            </a:extLst>
          </p:cNvPr>
          <p:cNvSpPr/>
          <p:nvPr/>
        </p:nvSpPr>
        <p:spPr>
          <a:xfrm>
            <a:off x="1479507" y="2132325"/>
            <a:ext cx="1630680" cy="122224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47" name="object 5">
            <a:extLst>
              <a:ext uri="{FF2B5EF4-FFF2-40B4-BE49-F238E27FC236}">
                <a16:creationId xmlns:a16="http://schemas.microsoft.com/office/drawing/2014/main" id="{692F4C05-576E-44A5-B2CC-0554562BB340}"/>
              </a:ext>
            </a:extLst>
          </p:cNvPr>
          <p:cNvSpPr/>
          <p:nvPr/>
        </p:nvSpPr>
        <p:spPr>
          <a:xfrm>
            <a:off x="5074624" y="2168902"/>
            <a:ext cx="1784604" cy="118567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48" name="object 6">
            <a:extLst>
              <a:ext uri="{FF2B5EF4-FFF2-40B4-BE49-F238E27FC236}">
                <a16:creationId xmlns:a16="http://schemas.microsoft.com/office/drawing/2014/main" id="{57843D1C-ACDD-425E-9CF6-CA67EB457609}"/>
              </a:ext>
            </a:extLst>
          </p:cNvPr>
          <p:cNvSpPr txBox="1"/>
          <p:nvPr/>
        </p:nvSpPr>
        <p:spPr>
          <a:xfrm>
            <a:off x="3285574" y="2399737"/>
            <a:ext cx="144399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2400" spc="-10">
                <a:latin typeface="Calibri"/>
                <a:cs typeface="Calibri"/>
              </a:rPr>
              <a:t>Next</a:t>
            </a:r>
            <a:r>
              <a:rPr sz="2400" spc="-85">
                <a:latin typeface="Calibri"/>
                <a:cs typeface="Calibri"/>
              </a:rPr>
              <a:t> </a:t>
            </a:r>
            <a:r>
              <a:rPr sz="2400" spc="-10">
                <a:latin typeface="Calibri"/>
                <a:cs typeface="Calibri"/>
              </a:rPr>
              <a:t>move:</a:t>
            </a:r>
            <a:endParaRPr sz="24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2400" spc="-5">
                <a:latin typeface="Calibri"/>
                <a:cs typeface="Calibri"/>
              </a:rPr>
              <a:t>“5-5”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9" name="object 7">
            <a:extLst>
              <a:ext uri="{FF2B5EF4-FFF2-40B4-BE49-F238E27FC236}">
                <a16:creationId xmlns:a16="http://schemas.microsoft.com/office/drawing/2014/main" id="{A8C0C9F9-BB12-4A55-911B-5F5ACE446D67}"/>
              </a:ext>
            </a:extLst>
          </p:cNvPr>
          <p:cNvSpPr txBox="1"/>
          <p:nvPr/>
        </p:nvSpPr>
        <p:spPr>
          <a:xfrm>
            <a:off x="7035504" y="2399737"/>
            <a:ext cx="144526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2400" spc="-5">
                <a:latin typeface="Calibri"/>
                <a:cs typeface="Calibri"/>
              </a:rPr>
              <a:t>Next</a:t>
            </a:r>
            <a:r>
              <a:rPr sz="2400" spc="-90">
                <a:latin typeface="Calibri"/>
                <a:cs typeface="Calibri"/>
              </a:rPr>
              <a:t> </a:t>
            </a:r>
            <a:r>
              <a:rPr sz="2400" spc="-10">
                <a:latin typeface="Calibri"/>
                <a:cs typeface="Calibri"/>
              </a:rPr>
              <a:t>move:</a:t>
            </a:r>
            <a:endParaRPr sz="2400">
              <a:latin typeface="Calibri"/>
              <a:cs typeface="Calibri"/>
            </a:endParaRPr>
          </a:p>
          <a:p>
            <a:pPr marR="635" algn="ctr">
              <a:lnSpc>
                <a:spcPct val="100000"/>
              </a:lnSpc>
              <a:spcBef>
                <a:spcPts val="5"/>
              </a:spcBef>
            </a:pPr>
            <a:r>
              <a:rPr sz="2400" spc="-5">
                <a:latin typeface="Calibri"/>
                <a:cs typeface="Calibri"/>
              </a:rPr>
              <a:t>“3-3”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0" name="object 8">
            <a:extLst>
              <a:ext uri="{FF2B5EF4-FFF2-40B4-BE49-F238E27FC236}">
                <a16:creationId xmlns:a16="http://schemas.microsoft.com/office/drawing/2014/main" id="{C10A8458-D833-447C-815F-E0373E78F3C7}"/>
              </a:ext>
            </a:extLst>
          </p:cNvPr>
          <p:cNvSpPr txBox="1"/>
          <p:nvPr/>
        </p:nvSpPr>
        <p:spPr>
          <a:xfrm>
            <a:off x="707551" y="3623560"/>
            <a:ext cx="5243830" cy="1169670"/>
          </a:xfrm>
          <a:prstGeom prst="rect">
            <a:avLst/>
          </a:prstGeom>
        </p:spPr>
        <p:txBody>
          <a:bodyPr vert="horz" wrap="square" lIns="0" tIns="12065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41300" indent="-228600">
              <a:spcBef>
                <a:spcPts val="95"/>
              </a:spcBef>
              <a:buFont typeface="Arial"/>
              <a:buChar char="•"/>
              <a:tabLst>
                <a:tab pos="241300" algn="l"/>
              </a:tabLst>
            </a:pPr>
            <a:r>
              <a:rPr lang="en-US" sz="2800" spc="-20">
                <a:latin typeface="Calibri"/>
                <a:cs typeface="Calibri"/>
              </a:rPr>
              <a:t>EA / RL</a:t>
            </a:r>
            <a:endParaRPr lang="en-US" sz="2800">
              <a:latin typeface="Calibri"/>
              <a:cs typeface="Calibri"/>
            </a:endParaRPr>
          </a:p>
          <a:p>
            <a:pPr marL="657860">
              <a:lnSpc>
                <a:spcPct val="100000"/>
              </a:lnSpc>
              <a:spcBef>
                <a:spcPts val="2775"/>
              </a:spcBef>
              <a:tabLst>
                <a:tab pos="2691765" algn="l"/>
              </a:tabLst>
            </a:pPr>
            <a:r>
              <a:rPr sz="2400" spc="-15">
                <a:latin typeface="Calibri"/>
                <a:cs typeface="Calibri"/>
              </a:rPr>
              <a:t>First</a:t>
            </a:r>
            <a:r>
              <a:rPr sz="2400" spc="-30">
                <a:latin typeface="Calibri"/>
                <a:cs typeface="Calibri"/>
              </a:rPr>
              <a:t> </a:t>
            </a:r>
            <a:r>
              <a:rPr sz="2400" spc="-15">
                <a:latin typeface="Calibri"/>
                <a:cs typeface="Calibri"/>
              </a:rPr>
              <a:t>move	</a:t>
            </a:r>
            <a:r>
              <a:rPr sz="2400" spc="-5">
                <a:latin typeface="Calibri"/>
                <a:cs typeface="Calibri"/>
              </a:rPr>
              <a:t>…… </a:t>
            </a:r>
            <a:r>
              <a:rPr sz="2400" spc="-15">
                <a:latin typeface="Calibri"/>
                <a:cs typeface="Calibri"/>
              </a:rPr>
              <a:t>many </a:t>
            </a:r>
            <a:r>
              <a:rPr sz="2400" spc="-10">
                <a:latin typeface="Calibri"/>
                <a:cs typeface="Calibri"/>
              </a:rPr>
              <a:t>moves</a:t>
            </a:r>
            <a:r>
              <a:rPr sz="2400" spc="-55">
                <a:latin typeface="Calibri"/>
                <a:cs typeface="Calibri"/>
              </a:rPr>
              <a:t> </a:t>
            </a:r>
            <a:r>
              <a:rPr sz="2400" spc="-5">
                <a:latin typeface="Calibri"/>
                <a:cs typeface="Calibri"/>
              </a:rPr>
              <a:t>……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1" name="object 9">
            <a:extLst>
              <a:ext uri="{FF2B5EF4-FFF2-40B4-BE49-F238E27FC236}">
                <a16:creationId xmlns:a16="http://schemas.microsoft.com/office/drawing/2014/main" id="{6C6DC34F-D0E7-4033-AA69-4F16035A0B30}"/>
              </a:ext>
            </a:extLst>
          </p:cNvPr>
          <p:cNvSpPr/>
          <p:nvPr/>
        </p:nvSpPr>
        <p:spPr>
          <a:xfrm>
            <a:off x="2813007" y="4409181"/>
            <a:ext cx="407034" cy="448309"/>
          </a:xfrm>
          <a:custGeom>
            <a:avLst/>
            <a:gdLst/>
            <a:ahLst/>
            <a:cxnLst/>
            <a:rect l="l" t="t" r="r" b="b"/>
            <a:pathLst>
              <a:path w="407035" h="448310">
                <a:moveTo>
                  <a:pt x="203454" y="0"/>
                </a:moveTo>
                <a:lnTo>
                  <a:pt x="203454" y="112013"/>
                </a:lnTo>
                <a:lnTo>
                  <a:pt x="0" y="112013"/>
                </a:lnTo>
                <a:lnTo>
                  <a:pt x="0" y="336042"/>
                </a:lnTo>
                <a:lnTo>
                  <a:pt x="203454" y="336042"/>
                </a:lnTo>
                <a:lnTo>
                  <a:pt x="203454" y="448056"/>
                </a:lnTo>
                <a:lnTo>
                  <a:pt x="406907" y="224027"/>
                </a:lnTo>
                <a:lnTo>
                  <a:pt x="203454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52" name="object 10">
            <a:extLst>
              <a:ext uri="{FF2B5EF4-FFF2-40B4-BE49-F238E27FC236}">
                <a16:creationId xmlns:a16="http://schemas.microsoft.com/office/drawing/2014/main" id="{FE4A5F5C-4EA7-43CA-B768-D08FE321AC3A}"/>
              </a:ext>
            </a:extLst>
          </p:cNvPr>
          <p:cNvSpPr/>
          <p:nvPr/>
        </p:nvSpPr>
        <p:spPr>
          <a:xfrm>
            <a:off x="2813007" y="4409181"/>
            <a:ext cx="407034" cy="448309"/>
          </a:xfrm>
          <a:custGeom>
            <a:avLst/>
            <a:gdLst/>
            <a:ahLst/>
            <a:cxnLst/>
            <a:rect l="l" t="t" r="r" b="b"/>
            <a:pathLst>
              <a:path w="407035" h="448310">
                <a:moveTo>
                  <a:pt x="0" y="112013"/>
                </a:moveTo>
                <a:lnTo>
                  <a:pt x="203454" y="112013"/>
                </a:lnTo>
                <a:lnTo>
                  <a:pt x="203454" y="0"/>
                </a:lnTo>
                <a:lnTo>
                  <a:pt x="406907" y="224027"/>
                </a:lnTo>
                <a:lnTo>
                  <a:pt x="203454" y="448056"/>
                </a:lnTo>
                <a:lnTo>
                  <a:pt x="203454" y="336042"/>
                </a:lnTo>
                <a:lnTo>
                  <a:pt x="0" y="336042"/>
                </a:lnTo>
                <a:lnTo>
                  <a:pt x="0" y="112013"/>
                </a:lnTo>
                <a:close/>
              </a:path>
            </a:pathLst>
          </a:custGeom>
          <a:ln w="12191">
            <a:solidFill>
              <a:srgbClr val="2E528F"/>
            </a:solidFill>
          </a:ln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53" name="object 11">
            <a:extLst>
              <a:ext uri="{FF2B5EF4-FFF2-40B4-BE49-F238E27FC236}">
                <a16:creationId xmlns:a16="http://schemas.microsoft.com/office/drawing/2014/main" id="{11750E41-39A0-457F-966C-CF9E14CA975B}"/>
              </a:ext>
            </a:extLst>
          </p:cNvPr>
          <p:cNvSpPr/>
          <p:nvPr/>
        </p:nvSpPr>
        <p:spPr>
          <a:xfrm>
            <a:off x="6324304" y="4409181"/>
            <a:ext cx="405765" cy="448309"/>
          </a:xfrm>
          <a:custGeom>
            <a:avLst/>
            <a:gdLst/>
            <a:ahLst/>
            <a:cxnLst/>
            <a:rect l="l" t="t" r="r" b="b"/>
            <a:pathLst>
              <a:path w="405765" h="448310">
                <a:moveTo>
                  <a:pt x="202691" y="0"/>
                </a:moveTo>
                <a:lnTo>
                  <a:pt x="202691" y="112013"/>
                </a:lnTo>
                <a:lnTo>
                  <a:pt x="0" y="112013"/>
                </a:lnTo>
                <a:lnTo>
                  <a:pt x="0" y="336042"/>
                </a:lnTo>
                <a:lnTo>
                  <a:pt x="202691" y="336042"/>
                </a:lnTo>
                <a:lnTo>
                  <a:pt x="202691" y="448056"/>
                </a:lnTo>
                <a:lnTo>
                  <a:pt x="405384" y="224027"/>
                </a:lnTo>
                <a:lnTo>
                  <a:pt x="202691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54" name="object 12">
            <a:extLst>
              <a:ext uri="{FF2B5EF4-FFF2-40B4-BE49-F238E27FC236}">
                <a16:creationId xmlns:a16="http://schemas.microsoft.com/office/drawing/2014/main" id="{5E5E8352-A82F-4A2D-81BA-79FAC098A055}"/>
              </a:ext>
            </a:extLst>
          </p:cNvPr>
          <p:cNvSpPr/>
          <p:nvPr/>
        </p:nvSpPr>
        <p:spPr>
          <a:xfrm>
            <a:off x="6324304" y="4409181"/>
            <a:ext cx="405765" cy="448309"/>
          </a:xfrm>
          <a:custGeom>
            <a:avLst/>
            <a:gdLst/>
            <a:ahLst/>
            <a:cxnLst/>
            <a:rect l="l" t="t" r="r" b="b"/>
            <a:pathLst>
              <a:path w="405765" h="448310">
                <a:moveTo>
                  <a:pt x="0" y="112013"/>
                </a:moveTo>
                <a:lnTo>
                  <a:pt x="202691" y="112013"/>
                </a:lnTo>
                <a:lnTo>
                  <a:pt x="202691" y="0"/>
                </a:lnTo>
                <a:lnTo>
                  <a:pt x="405384" y="224027"/>
                </a:lnTo>
                <a:lnTo>
                  <a:pt x="202691" y="448056"/>
                </a:lnTo>
                <a:lnTo>
                  <a:pt x="202691" y="336042"/>
                </a:lnTo>
                <a:lnTo>
                  <a:pt x="0" y="336042"/>
                </a:lnTo>
                <a:lnTo>
                  <a:pt x="0" y="112013"/>
                </a:lnTo>
                <a:close/>
              </a:path>
            </a:pathLst>
          </a:custGeom>
          <a:ln w="12192">
            <a:solidFill>
              <a:srgbClr val="2E528F"/>
            </a:solidFill>
          </a:ln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55" name="object 14">
            <a:extLst>
              <a:ext uri="{FF2B5EF4-FFF2-40B4-BE49-F238E27FC236}">
                <a16:creationId xmlns:a16="http://schemas.microsoft.com/office/drawing/2014/main" id="{956014EC-CD05-4AFE-8EC1-1ADAD495417E}"/>
              </a:ext>
            </a:extLst>
          </p:cNvPr>
          <p:cNvSpPr/>
          <p:nvPr/>
        </p:nvSpPr>
        <p:spPr>
          <a:xfrm>
            <a:off x="162771" y="5334249"/>
            <a:ext cx="8805672" cy="86107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56" name="object 15">
            <a:extLst>
              <a:ext uri="{FF2B5EF4-FFF2-40B4-BE49-F238E27FC236}">
                <a16:creationId xmlns:a16="http://schemas.microsoft.com/office/drawing/2014/main" id="{1B44648A-EF54-4C40-A4E0-E901FD0B321E}"/>
              </a:ext>
            </a:extLst>
          </p:cNvPr>
          <p:cNvSpPr/>
          <p:nvPr/>
        </p:nvSpPr>
        <p:spPr>
          <a:xfrm>
            <a:off x="170392" y="5434834"/>
            <a:ext cx="8793480" cy="5227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57" name="object 16">
            <a:extLst>
              <a:ext uri="{FF2B5EF4-FFF2-40B4-BE49-F238E27FC236}">
                <a16:creationId xmlns:a16="http://schemas.microsoft.com/office/drawing/2014/main" id="{2985F971-A53E-4DD1-BBAE-2DAEB6DD3E8E}"/>
              </a:ext>
            </a:extLst>
          </p:cNvPr>
          <p:cNvSpPr txBox="1"/>
          <p:nvPr/>
        </p:nvSpPr>
        <p:spPr>
          <a:xfrm>
            <a:off x="170392" y="5446517"/>
            <a:ext cx="879348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4795">
              <a:lnSpc>
                <a:spcPct val="100000"/>
              </a:lnSpc>
              <a:spcBef>
                <a:spcPts val="95"/>
              </a:spcBef>
            </a:pPr>
            <a:r>
              <a:rPr sz="2800" spc="-10">
                <a:solidFill>
                  <a:srgbClr val="FFFFFF"/>
                </a:solidFill>
                <a:latin typeface="Calibri"/>
                <a:cs typeface="Calibri"/>
              </a:rPr>
              <a:t>Alpha </a:t>
            </a:r>
            <a:r>
              <a:rPr sz="2800" spc="-5">
                <a:solidFill>
                  <a:srgbClr val="FFFFFF"/>
                </a:solidFill>
                <a:latin typeface="Calibri"/>
                <a:cs typeface="Calibri"/>
              </a:rPr>
              <a:t>Go is supervised learning + </a:t>
            </a:r>
            <a:r>
              <a:rPr sz="2800" spc="-20">
                <a:solidFill>
                  <a:srgbClr val="FFFFFF"/>
                </a:solidFill>
                <a:latin typeface="Calibri"/>
                <a:cs typeface="Calibri"/>
              </a:rPr>
              <a:t>reinforcement</a:t>
            </a:r>
            <a:r>
              <a:rPr sz="2800" spc="1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>
                <a:solidFill>
                  <a:srgbClr val="FFFFFF"/>
                </a:solidFill>
                <a:latin typeface="Calibri"/>
                <a:cs typeface="Calibri"/>
              </a:rPr>
              <a:t>learning.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8" name="object 17">
            <a:extLst>
              <a:ext uri="{FF2B5EF4-FFF2-40B4-BE49-F238E27FC236}">
                <a16:creationId xmlns:a16="http://schemas.microsoft.com/office/drawing/2014/main" id="{4BDF8FBF-ADAC-475A-BB46-2EF3CF30A6CC}"/>
              </a:ext>
            </a:extLst>
          </p:cNvPr>
          <p:cNvSpPr txBox="1"/>
          <p:nvPr/>
        </p:nvSpPr>
        <p:spPr>
          <a:xfrm>
            <a:off x="6597861" y="3636719"/>
            <a:ext cx="1331595" cy="1186815"/>
          </a:xfrm>
          <a:prstGeom prst="rect">
            <a:avLst/>
          </a:prstGeom>
        </p:spPr>
        <p:txBody>
          <a:bodyPr vert="horz" wrap="square" lIns="0" tIns="21082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1660"/>
              </a:spcBef>
            </a:pPr>
            <a:r>
              <a:rPr sz="2800" spc="-10">
                <a:solidFill>
                  <a:srgbClr val="FF0000"/>
                </a:solidFill>
                <a:latin typeface="Calibri"/>
                <a:cs typeface="Calibri"/>
              </a:rPr>
              <a:t>(</a:t>
            </a:r>
            <a:r>
              <a:rPr sz="2800" spc="-45">
                <a:solidFill>
                  <a:srgbClr val="FF0000"/>
                </a:solidFill>
                <a:latin typeface="Calibri"/>
                <a:cs typeface="Calibri"/>
              </a:rPr>
              <a:t>R</a:t>
            </a:r>
            <a:r>
              <a:rPr sz="2800" spc="-15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2800" spc="-40">
                <a:solidFill>
                  <a:srgbClr val="FF0000"/>
                </a:solidFill>
                <a:latin typeface="Calibri"/>
                <a:cs typeface="Calibri"/>
              </a:rPr>
              <a:t>w</a:t>
            </a:r>
            <a:r>
              <a:rPr sz="2800" spc="-5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sz="2800" spc="-40">
                <a:solidFill>
                  <a:srgbClr val="FF0000"/>
                </a:solidFill>
                <a:latin typeface="Calibri"/>
                <a:cs typeface="Calibri"/>
              </a:rPr>
              <a:t>r</a:t>
            </a:r>
            <a:r>
              <a:rPr sz="2800" spc="-10">
                <a:solidFill>
                  <a:srgbClr val="FF0000"/>
                </a:solidFill>
                <a:latin typeface="Calibri"/>
                <a:cs typeface="Calibri"/>
              </a:rPr>
              <a:t>d)</a:t>
            </a:r>
            <a:endParaRPr sz="2800">
              <a:latin typeface="Calibri"/>
              <a:cs typeface="Calibri"/>
            </a:endParaRPr>
          </a:p>
          <a:p>
            <a:pPr marL="22225" algn="ctr">
              <a:lnSpc>
                <a:spcPct val="100000"/>
              </a:lnSpc>
              <a:spcBef>
                <a:spcPts val="1340"/>
              </a:spcBef>
            </a:pPr>
            <a:r>
              <a:rPr sz="2400">
                <a:latin typeface="Calibri"/>
                <a:cs typeface="Calibri"/>
              </a:rPr>
              <a:t>Win!</a:t>
            </a:r>
          </a:p>
        </p:txBody>
      </p:sp>
    </p:spTree>
    <p:extLst>
      <p:ext uri="{BB962C8B-B14F-4D97-AF65-F5344CB8AC3E}">
        <p14:creationId xmlns:p14="http://schemas.microsoft.com/office/powerpoint/2010/main" val="1875122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0469" y="102350"/>
            <a:ext cx="8229600" cy="850106"/>
          </a:xfrm>
        </p:spPr>
        <p:txBody>
          <a:bodyPr/>
          <a:lstStyle/>
          <a:p>
            <a:r>
              <a:rPr lang="en-US" altLang="zh-CN" dirty="0">
                <a:latin typeface="Georgia"/>
                <a:ea typeface="宋体"/>
              </a:rPr>
              <a:t>Current AI </a:t>
            </a:r>
            <a:r>
              <a:rPr lang="en" dirty="0">
                <a:latin typeface="Georgia"/>
                <a:ea typeface="宋体"/>
              </a:rPr>
              <a:t>Status --- GPT-3</a:t>
            </a:r>
            <a:endParaRPr lang="en-US" altLang="zh-CN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AFECB-488C-4862-A863-69DB259C81CD}" type="slidenum">
              <a:rPr lang="en-AU" smtClean="0"/>
              <a:pPr/>
              <a:t>38</a:t>
            </a:fld>
            <a:endParaRPr lang="en-AU"/>
          </a:p>
        </p:txBody>
      </p:sp>
      <p:pic>
        <p:nvPicPr>
          <p:cNvPr id="3" name="Picture 5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DF6E760F-DF38-4239-BED7-36787C5DC9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2653" y="780801"/>
            <a:ext cx="6743699" cy="530492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A817D75-C44E-47F6-A004-A5B98436B633}"/>
              </a:ext>
            </a:extLst>
          </p:cNvPr>
          <p:cNvSpPr txBox="1"/>
          <p:nvPr/>
        </p:nvSpPr>
        <p:spPr>
          <a:xfrm>
            <a:off x="3771900" y="6219967"/>
            <a:ext cx="5174207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dirty="0">
                <a:hlinkClick r:id="rId3"/>
              </a:rPr>
              <a:t>https://lacker.io/ai/2020/07/06/giving-gpt-3-a-turing-test.html</a:t>
            </a:r>
            <a:endParaRPr lang="en-US" sz="14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01063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73716" y="-8"/>
            <a:ext cx="8229600" cy="850106"/>
          </a:xfrm>
        </p:spPr>
        <p:txBody>
          <a:bodyPr/>
          <a:lstStyle/>
          <a:p>
            <a:r>
              <a:rPr lang="en-US" altLang="zh-CN">
                <a:latin typeface="Georgia"/>
                <a:ea typeface="宋体"/>
              </a:rPr>
              <a:t>AI Game Playing --- Atari Games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AFECB-488C-4862-A863-69DB259C81CD}" type="slidenum">
              <a:rPr lang="en-AU" smtClean="0"/>
              <a:pPr/>
              <a:t>4</a:t>
            </a:fld>
            <a:endParaRPr lang="en-AU"/>
          </a:p>
        </p:txBody>
      </p:sp>
      <p:pic>
        <p:nvPicPr>
          <p:cNvPr id="6" name="Picture 7" descr="A screen shot of a computer&#10;&#10;Description automatically generated">
            <a:extLst>
              <a:ext uri="{FF2B5EF4-FFF2-40B4-BE49-F238E27FC236}">
                <a16:creationId xmlns:a16="http://schemas.microsoft.com/office/drawing/2014/main" id="{ABBAD235-DD71-4207-A2D6-7343C0B67C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3236" y="777857"/>
            <a:ext cx="6828998" cy="5600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985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latin typeface="Georgia"/>
                <a:ea typeface="宋体"/>
              </a:rPr>
              <a:t>AI Game Playing --- Super Mario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AFECB-488C-4862-A863-69DB259C81CD}" type="slidenum">
              <a:rPr lang="en-AU" smtClean="0"/>
              <a:pPr/>
              <a:t>5</a:t>
            </a:fld>
            <a:endParaRPr lang="en-AU"/>
          </a:p>
        </p:txBody>
      </p:sp>
      <p:pic>
        <p:nvPicPr>
          <p:cNvPr id="12" name="Picture 12">
            <a:hlinkClick r:id="" action="ppaction://media"/>
            <a:extLst>
              <a:ext uri="{FF2B5EF4-FFF2-40B4-BE49-F238E27FC236}">
                <a16:creationId xmlns:a16="http://schemas.microsoft.com/office/drawing/2014/main" id="{874EB6BA-09C4-4E27-B9E4-61DA332BD67E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784747" y="1184974"/>
            <a:ext cx="7591567" cy="4904664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109284-8DE8-49C0-A3A7-F40D8CE13EE1}"/>
              </a:ext>
            </a:extLst>
          </p:cNvPr>
          <p:cNvSpPr txBox="1"/>
          <p:nvPr/>
        </p:nvSpPr>
        <p:spPr>
          <a:xfrm>
            <a:off x="4821072" y="6143198"/>
            <a:ext cx="4176214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>
                <a:hlinkClick r:id="rId5"/>
              </a:rPr>
              <a:t>https://www.youtube.com/watch?v=qv6UVOQ0F44</a:t>
            </a:r>
            <a:endParaRPr lang="en-US" sz="14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21261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73716" y="-8"/>
            <a:ext cx="8229600" cy="850106"/>
          </a:xfrm>
        </p:spPr>
        <p:txBody>
          <a:bodyPr/>
          <a:lstStyle/>
          <a:p>
            <a:r>
              <a:rPr lang="en-US" altLang="zh-CN" dirty="0">
                <a:latin typeface="Georgia"/>
                <a:ea typeface="宋体"/>
              </a:rPr>
              <a:t>AI Game Playing --- GO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AFECB-488C-4862-A863-69DB259C81CD}" type="slidenum">
              <a:rPr lang="en-AU" smtClean="0"/>
              <a:pPr/>
              <a:t>6</a:t>
            </a:fld>
            <a:endParaRPr lang="en-AU"/>
          </a:p>
        </p:txBody>
      </p:sp>
      <p:pic>
        <p:nvPicPr>
          <p:cNvPr id="3" name="Picture 3" descr="A picture containing object, indoor, table, computer&#10;&#10;Description automatically generated">
            <a:extLst>
              <a:ext uri="{FF2B5EF4-FFF2-40B4-BE49-F238E27FC236}">
                <a16:creationId xmlns:a16="http://schemas.microsoft.com/office/drawing/2014/main" id="{E5953800-7E92-41A0-A742-D1C291959C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7" y="746788"/>
            <a:ext cx="5395981" cy="3027243"/>
          </a:xfrm>
          <a:prstGeom prst="rect">
            <a:avLst/>
          </a:prstGeom>
        </p:spPr>
      </p:pic>
      <p:pic>
        <p:nvPicPr>
          <p:cNvPr id="4" name="Picture 6" descr="A picture containing person, person, front, person&#10;&#10;Description automatically generated">
            <a:extLst>
              <a:ext uri="{FF2B5EF4-FFF2-40B4-BE49-F238E27FC236}">
                <a16:creationId xmlns:a16="http://schemas.microsoft.com/office/drawing/2014/main" id="{D76908CD-7C59-4A5D-957C-E6637D04A8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0736" y="2958152"/>
            <a:ext cx="5131557" cy="3389762"/>
          </a:xfrm>
          <a:prstGeom prst="rect">
            <a:avLst/>
          </a:prstGeom>
        </p:spPr>
      </p:pic>
      <p:sp>
        <p:nvSpPr>
          <p:cNvPr id="8" name="object 7">
            <a:extLst>
              <a:ext uri="{FF2B5EF4-FFF2-40B4-BE49-F238E27FC236}">
                <a16:creationId xmlns:a16="http://schemas.microsoft.com/office/drawing/2014/main" id="{34EF5577-A009-40DC-9A8A-D973C6A845D7}"/>
              </a:ext>
            </a:extLst>
          </p:cNvPr>
          <p:cNvSpPr txBox="1"/>
          <p:nvPr/>
        </p:nvSpPr>
        <p:spPr>
          <a:xfrm>
            <a:off x="5811332" y="1226406"/>
            <a:ext cx="3471499" cy="764312"/>
          </a:xfrm>
          <a:prstGeom prst="rect">
            <a:avLst/>
          </a:prstGeom>
        </p:spPr>
        <p:txBody>
          <a:bodyPr vert="horz" wrap="square" lIns="0" tIns="1270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00"/>
              </a:spcBef>
            </a:pPr>
            <a:r>
              <a:rPr lang="en-US" sz="2400" spc="-5" dirty="0" smtClean="0">
                <a:latin typeface="Calibri"/>
                <a:cs typeface="Calibri"/>
              </a:rPr>
              <a:t>2016:</a:t>
            </a:r>
          </a:p>
          <a:p>
            <a:pPr>
              <a:spcBef>
                <a:spcPts val="100"/>
              </a:spcBef>
            </a:pPr>
            <a:r>
              <a:rPr lang="en-US" sz="2400" spc="-5" dirty="0" err="1" smtClean="0">
                <a:latin typeface="Calibri"/>
                <a:cs typeface="Calibri"/>
              </a:rPr>
              <a:t>AlphaGo</a:t>
            </a:r>
            <a:r>
              <a:rPr lang="en-US" sz="2400" spc="-5" dirty="0" smtClean="0">
                <a:latin typeface="Calibri"/>
                <a:cs typeface="Calibri"/>
              </a:rPr>
              <a:t> </a:t>
            </a:r>
            <a:r>
              <a:rPr lang="en-US" sz="2400" spc="-5" dirty="0">
                <a:latin typeface="Calibri"/>
                <a:cs typeface="Calibri"/>
              </a:rPr>
              <a:t>4:1 Lee </a:t>
            </a:r>
            <a:r>
              <a:rPr lang="en-US" sz="2400" spc="-5" dirty="0" err="1">
                <a:latin typeface="Calibri"/>
                <a:cs typeface="Calibri"/>
              </a:rPr>
              <a:t>Sedol</a:t>
            </a:r>
            <a:endParaRPr lang="en-US" dirty="0"/>
          </a:p>
        </p:txBody>
      </p:sp>
      <p:sp>
        <p:nvSpPr>
          <p:cNvPr id="10" name="object 7">
            <a:extLst>
              <a:ext uri="{FF2B5EF4-FFF2-40B4-BE49-F238E27FC236}">
                <a16:creationId xmlns:a16="http://schemas.microsoft.com/office/drawing/2014/main" id="{E79FD269-F760-4A4E-A08E-B29685838470}"/>
              </a:ext>
            </a:extLst>
          </p:cNvPr>
          <p:cNvSpPr txBox="1"/>
          <p:nvPr/>
        </p:nvSpPr>
        <p:spPr>
          <a:xfrm>
            <a:off x="697823" y="4958691"/>
            <a:ext cx="2801506" cy="764312"/>
          </a:xfrm>
          <a:prstGeom prst="rect">
            <a:avLst/>
          </a:prstGeom>
        </p:spPr>
        <p:txBody>
          <a:bodyPr vert="horz" wrap="square" lIns="0" tIns="1270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00"/>
              </a:spcBef>
            </a:pPr>
            <a:r>
              <a:rPr lang="en-US" sz="2400" spc="-5" dirty="0" smtClean="0">
                <a:latin typeface="Calibri"/>
                <a:cs typeface="Calibri"/>
              </a:rPr>
              <a:t>2017:</a:t>
            </a:r>
          </a:p>
          <a:p>
            <a:pPr>
              <a:spcBef>
                <a:spcPts val="100"/>
              </a:spcBef>
            </a:pPr>
            <a:r>
              <a:rPr lang="en-US" sz="2400" spc="-5" dirty="0" err="1" smtClean="0">
                <a:latin typeface="Calibri"/>
                <a:cs typeface="Calibri"/>
              </a:rPr>
              <a:t>AlphaGo</a:t>
            </a:r>
            <a:r>
              <a:rPr lang="en-US" sz="2400" spc="-5" dirty="0" smtClean="0">
                <a:latin typeface="Calibri"/>
                <a:cs typeface="Calibri"/>
              </a:rPr>
              <a:t> </a:t>
            </a:r>
            <a:r>
              <a:rPr lang="en-US" sz="2400" spc="-5" dirty="0">
                <a:latin typeface="Calibri"/>
                <a:cs typeface="Calibri"/>
              </a:rPr>
              <a:t>3:0 </a:t>
            </a:r>
            <a:r>
              <a:rPr lang="en-US" sz="2400" spc="-5" dirty="0" err="1">
                <a:latin typeface="Calibri"/>
                <a:cs typeface="Calibri"/>
              </a:rPr>
              <a:t>Ke</a:t>
            </a:r>
            <a:r>
              <a:rPr lang="en-US" sz="2400" spc="-5" dirty="0">
                <a:latin typeface="Calibri"/>
                <a:cs typeface="Calibri"/>
              </a:rPr>
              <a:t> </a:t>
            </a:r>
            <a:r>
              <a:rPr lang="en-US" sz="2400" spc="-5" dirty="0" err="1">
                <a:latin typeface="Calibri"/>
                <a:cs typeface="Calibri"/>
              </a:rPr>
              <a:t>Jie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8442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73716" y="-8"/>
            <a:ext cx="8229600" cy="850106"/>
          </a:xfrm>
        </p:spPr>
        <p:txBody>
          <a:bodyPr/>
          <a:lstStyle/>
          <a:p>
            <a:r>
              <a:rPr lang="en-US" altLang="zh-CN" dirty="0">
                <a:latin typeface="Georgia"/>
                <a:ea typeface="宋体"/>
              </a:rPr>
              <a:t>AI Game Playing --- GO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AFECB-488C-4862-A863-69DB259C81CD}" type="slidenum">
              <a:rPr lang="en-AU" smtClean="0"/>
              <a:pPr/>
              <a:t>7</a:t>
            </a:fld>
            <a:endParaRPr lang="en-AU"/>
          </a:p>
        </p:txBody>
      </p:sp>
      <p:sp>
        <p:nvSpPr>
          <p:cNvPr id="6" name="object 7">
            <a:extLst>
              <a:ext uri="{FF2B5EF4-FFF2-40B4-BE49-F238E27FC236}">
                <a16:creationId xmlns:a16="http://schemas.microsoft.com/office/drawing/2014/main" id="{7DEE6C38-DD27-466E-9383-C5FC589A3CD6}"/>
              </a:ext>
            </a:extLst>
          </p:cNvPr>
          <p:cNvSpPr txBox="1"/>
          <p:nvPr/>
        </p:nvSpPr>
        <p:spPr>
          <a:xfrm>
            <a:off x="498361" y="4170915"/>
            <a:ext cx="8391638" cy="2044149"/>
          </a:xfrm>
          <a:prstGeom prst="rect">
            <a:avLst/>
          </a:prstGeom>
        </p:spPr>
        <p:txBody>
          <a:bodyPr vert="horz" wrap="square" lIns="0" tIns="1270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en-AU" sz="2400" dirty="0" smtClean="0"/>
              <a:t>GO Basic Rules: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AU" dirty="0" smtClean="0"/>
              <a:t>19×19 grid of lines, containing 361 intersections.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dirty="0" smtClean="0"/>
              <a:t>Players take turns, </a:t>
            </a:r>
            <a:r>
              <a:rPr lang="en-AU" dirty="0" smtClean="0"/>
              <a:t> places a stone on a vacant intersection on the board</a:t>
            </a:r>
            <a:endParaRPr lang="en-US" dirty="0" smtClean="0"/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dirty="0" smtClean="0"/>
              <a:t>Who occupies the larger area wins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dirty="0" smtClean="0"/>
              <a:t>If a stone is surrounded by the opponent’s stone, if will be captured/removed from the board.. 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endParaRPr lang="en-AU" dirty="0" smtClean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0856" y="2914505"/>
            <a:ext cx="3286125" cy="1343025"/>
          </a:xfrm>
          <a:prstGeom prst="rect">
            <a:avLst/>
          </a:prstGeom>
        </p:spPr>
      </p:pic>
      <p:pic>
        <p:nvPicPr>
          <p:cNvPr id="11" name="Picture 3" descr="A picture containing object, indoor, table, computer&#10;&#10;Description automatically generated">
            <a:extLst>
              <a:ext uri="{FF2B5EF4-FFF2-40B4-BE49-F238E27FC236}">
                <a16:creationId xmlns:a16="http://schemas.microsoft.com/office/drawing/2014/main" id="{E5953800-7E92-41A0-A742-D1C291959C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7" y="746788"/>
            <a:ext cx="5395981" cy="3027243"/>
          </a:xfrm>
          <a:prstGeom prst="rect">
            <a:avLst/>
          </a:prstGeom>
        </p:spPr>
      </p:pic>
      <p:sp>
        <p:nvSpPr>
          <p:cNvPr id="12" name="object 7">
            <a:extLst>
              <a:ext uri="{FF2B5EF4-FFF2-40B4-BE49-F238E27FC236}">
                <a16:creationId xmlns:a16="http://schemas.microsoft.com/office/drawing/2014/main" id="{34EF5577-A009-40DC-9A8A-D973C6A845D7}"/>
              </a:ext>
            </a:extLst>
          </p:cNvPr>
          <p:cNvSpPr txBox="1"/>
          <p:nvPr/>
        </p:nvSpPr>
        <p:spPr>
          <a:xfrm>
            <a:off x="5811332" y="1226406"/>
            <a:ext cx="3471499" cy="764312"/>
          </a:xfrm>
          <a:prstGeom prst="rect">
            <a:avLst/>
          </a:prstGeom>
        </p:spPr>
        <p:txBody>
          <a:bodyPr vert="horz" wrap="square" lIns="0" tIns="1270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00"/>
              </a:spcBef>
            </a:pPr>
            <a:r>
              <a:rPr lang="en-US" sz="2400" spc="-5" dirty="0" smtClean="0">
                <a:latin typeface="Calibri"/>
                <a:cs typeface="Calibri"/>
              </a:rPr>
              <a:t>2016:</a:t>
            </a:r>
          </a:p>
          <a:p>
            <a:pPr>
              <a:spcBef>
                <a:spcPts val="100"/>
              </a:spcBef>
            </a:pPr>
            <a:r>
              <a:rPr lang="en-US" sz="2400" spc="-5" dirty="0" err="1" smtClean="0">
                <a:latin typeface="Calibri"/>
                <a:cs typeface="Calibri"/>
              </a:rPr>
              <a:t>AlphaGo</a:t>
            </a:r>
            <a:r>
              <a:rPr lang="en-US" sz="2400" spc="-5" dirty="0" smtClean="0">
                <a:latin typeface="Calibri"/>
                <a:cs typeface="Calibri"/>
              </a:rPr>
              <a:t> </a:t>
            </a:r>
            <a:r>
              <a:rPr lang="en-US" sz="2400" spc="-5" dirty="0">
                <a:latin typeface="Calibri"/>
                <a:cs typeface="Calibri"/>
              </a:rPr>
              <a:t>4:1 Lee </a:t>
            </a:r>
            <a:r>
              <a:rPr lang="en-US" sz="2400" spc="-5" dirty="0" err="1">
                <a:latin typeface="Calibri"/>
                <a:cs typeface="Calibri"/>
              </a:rPr>
              <a:t>Sedol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401379" y="6078921"/>
            <a:ext cx="48689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Search space is too large, cannot brute force scan.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57887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73716" y="-8"/>
            <a:ext cx="8229600" cy="850106"/>
          </a:xfrm>
        </p:spPr>
        <p:txBody>
          <a:bodyPr/>
          <a:lstStyle/>
          <a:p>
            <a:r>
              <a:rPr lang="en-US" altLang="zh-CN">
                <a:latin typeface="Georgia"/>
                <a:ea typeface="宋体"/>
              </a:rPr>
              <a:t>AI Game Playing --- GO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AFECB-488C-4862-A863-69DB259C81CD}" type="slidenum">
              <a:rPr lang="en-AU" smtClean="0"/>
              <a:pPr/>
              <a:t>8</a:t>
            </a:fld>
            <a:endParaRPr lang="en-AU"/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34EF5577-A009-40DC-9A8A-D973C6A845D7}"/>
              </a:ext>
            </a:extLst>
          </p:cNvPr>
          <p:cNvSpPr txBox="1"/>
          <p:nvPr/>
        </p:nvSpPr>
        <p:spPr>
          <a:xfrm>
            <a:off x="5849854" y="855834"/>
            <a:ext cx="2801506" cy="382156"/>
          </a:xfrm>
          <a:prstGeom prst="rect">
            <a:avLst/>
          </a:prstGeom>
        </p:spPr>
        <p:txBody>
          <a:bodyPr vert="horz" wrap="square" lIns="0" tIns="1270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100"/>
              </a:spcBef>
            </a:pPr>
            <a:r>
              <a:rPr lang="en-US" sz="2400" spc="-5" dirty="0" err="1" smtClean="0">
                <a:latin typeface="Calibri"/>
                <a:cs typeface="Calibri"/>
              </a:rPr>
              <a:t>AlphaGo</a:t>
            </a:r>
            <a:endParaRPr lang="en-US" dirty="0"/>
          </a:p>
        </p:txBody>
      </p:sp>
      <p:sp>
        <p:nvSpPr>
          <p:cNvPr id="9" name="object 7">
            <a:extLst>
              <a:ext uri="{FF2B5EF4-FFF2-40B4-BE49-F238E27FC236}">
                <a16:creationId xmlns:a16="http://schemas.microsoft.com/office/drawing/2014/main" id="{7DEE6C38-DD27-466E-9383-C5FC589A3CD6}"/>
              </a:ext>
            </a:extLst>
          </p:cNvPr>
          <p:cNvSpPr txBox="1"/>
          <p:nvPr/>
        </p:nvSpPr>
        <p:spPr>
          <a:xfrm>
            <a:off x="5584408" y="1564882"/>
            <a:ext cx="3159759" cy="1256754"/>
          </a:xfrm>
          <a:prstGeom prst="rect">
            <a:avLst/>
          </a:prstGeom>
        </p:spPr>
        <p:txBody>
          <a:bodyPr vert="horz" wrap="square" lIns="0" tIns="1270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000" spc="-5" dirty="0" smtClean="0">
                <a:latin typeface="Calibri"/>
                <a:cs typeface="Calibri"/>
              </a:rPr>
              <a:t>By DeepMind, acquired by Google.</a:t>
            </a:r>
          </a:p>
          <a:p>
            <a:pPr marL="342900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000" spc="-5" dirty="0" smtClean="0">
                <a:latin typeface="Calibri"/>
                <a:cs typeface="Calibri"/>
              </a:rPr>
              <a:t>Reinforcement learning + supervised learning </a:t>
            </a:r>
          </a:p>
        </p:txBody>
      </p:sp>
      <p:pic>
        <p:nvPicPr>
          <p:cNvPr id="4" name="Picture 5" descr="A person wearing a microphone&#10;&#10;Description automatically generated">
            <a:extLst>
              <a:ext uri="{FF2B5EF4-FFF2-40B4-BE49-F238E27FC236}">
                <a16:creationId xmlns:a16="http://schemas.microsoft.com/office/drawing/2014/main" id="{A8215884-F8C9-4DFA-988B-BB40545711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4153" y="3836993"/>
            <a:ext cx="3614500" cy="2353846"/>
          </a:xfrm>
          <a:prstGeom prst="rect">
            <a:avLst/>
          </a:prstGeom>
        </p:spPr>
      </p:pic>
      <p:pic>
        <p:nvPicPr>
          <p:cNvPr id="10" name="Picture 6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10359540-68D9-4D12-939E-03C54899ED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006" y="3836993"/>
            <a:ext cx="3161162" cy="236363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711309" y="6143576"/>
            <a:ext cx="16232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100"/>
              </a:spcBef>
            </a:pPr>
            <a:r>
              <a:rPr lang="en-US" spc="-5" dirty="0" err="1">
                <a:ea typeface="+mn-lt"/>
                <a:cs typeface="+mn-lt"/>
              </a:rPr>
              <a:t>Demis</a:t>
            </a:r>
            <a:r>
              <a:rPr lang="en-US" spc="-5" dirty="0">
                <a:ea typeface="+mn-lt"/>
                <a:cs typeface="+mn-lt"/>
              </a:rPr>
              <a:t> Hassabis</a:t>
            </a:r>
            <a:endParaRPr lang="en-US" dirty="0">
              <a:cs typeface="Calibri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246703" y="6177534"/>
            <a:ext cx="12750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David Silver</a:t>
            </a:r>
            <a:endParaRPr lang="en-GB" dirty="0"/>
          </a:p>
        </p:txBody>
      </p:sp>
      <p:pic>
        <p:nvPicPr>
          <p:cNvPr id="11" name="Picture 3" descr="A picture containing object, indoor, table, computer&#10;&#10;Description automatically generated">
            <a:extLst>
              <a:ext uri="{FF2B5EF4-FFF2-40B4-BE49-F238E27FC236}">
                <a16:creationId xmlns:a16="http://schemas.microsoft.com/office/drawing/2014/main" id="{E5953800-7E92-41A0-A742-D1C291959C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7" y="746788"/>
            <a:ext cx="5395981" cy="3027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947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73716" y="-8"/>
            <a:ext cx="8229600" cy="850106"/>
          </a:xfrm>
        </p:spPr>
        <p:txBody>
          <a:bodyPr/>
          <a:lstStyle/>
          <a:p>
            <a:r>
              <a:rPr lang="en-US" altLang="zh-CN">
                <a:latin typeface="Georgia"/>
                <a:ea typeface="宋体"/>
              </a:rPr>
              <a:t>AI Game Playing --- GO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AFECB-488C-4862-A863-69DB259C81CD}" type="slidenum">
              <a:rPr lang="en-AU" smtClean="0"/>
              <a:pPr/>
              <a:t>9</a:t>
            </a:fld>
            <a:endParaRPr lang="en-AU"/>
          </a:p>
        </p:txBody>
      </p:sp>
      <p:sp>
        <p:nvSpPr>
          <p:cNvPr id="9" name="object 7">
            <a:extLst>
              <a:ext uri="{FF2B5EF4-FFF2-40B4-BE49-F238E27FC236}">
                <a16:creationId xmlns:a16="http://schemas.microsoft.com/office/drawing/2014/main" id="{7DEE6C38-DD27-466E-9383-C5FC589A3CD6}"/>
              </a:ext>
            </a:extLst>
          </p:cNvPr>
          <p:cNvSpPr txBox="1"/>
          <p:nvPr/>
        </p:nvSpPr>
        <p:spPr>
          <a:xfrm>
            <a:off x="5849854" y="2311588"/>
            <a:ext cx="3159759" cy="936154"/>
          </a:xfrm>
          <a:prstGeom prst="rect">
            <a:avLst/>
          </a:prstGeom>
        </p:spPr>
        <p:txBody>
          <a:bodyPr vert="horz" wrap="square" lIns="0" tIns="1270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00"/>
              </a:spcBef>
            </a:pPr>
            <a:r>
              <a:rPr lang="en-US" sz="2000" spc="-5" dirty="0">
                <a:latin typeface="Calibri"/>
                <a:cs typeface="Calibri"/>
              </a:rPr>
              <a:t>Before 78 steps, 70% win; after, the chance drop significantly --- </a:t>
            </a:r>
            <a:r>
              <a:rPr lang="en-US" sz="2000" spc="-5" dirty="0">
                <a:ea typeface="+mn-lt"/>
                <a:cs typeface="+mn-lt"/>
              </a:rPr>
              <a:t>Demis Hassabis</a:t>
            </a:r>
            <a:endParaRPr lang="en-US" sz="2000" dirty="0">
              <a:cs typeface="Calibri"/>
            </a:endParaRPr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34EF5577-A009-40DC-9A8A-D973C6A845D7}"/>
              </a:ext>
            </a:extLst>
          </p:cNvPr>
          <p:cNvSpPr txBox="1"/>
          <p:nvPr/>
        </p:nvSpPr>
        <p:spPr>
          <a:xfrm>
            <a:off x="5811332" y="1226406"/>
            <a:ext cx="3471499" cy="764312"/>
          </a:xfrm>
          <a:prstGeom prst="rect">
            <a:avLst/>
          </a:prstGeom>
        </p:spPr>
        <p:txBody>
          <a:bodyPr vert="horz" wrap="square" lIns="0" tIns="1270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00"/>
              </a:spcBef>
            </a:pPr>
            <a:r>
              <a:rPr lang="en-US" sz="2400" spc="-5" dirty="0" smtClean="0">
                <a:latin typeface="Calibri"/>
                <a:cs typeface="Calibri"/>
              </a:rPr>
              <a:t>2016:</a:t>
            </a:r>
          </a:p>
          <a:p>
            <a:pPr>
              <a:spcBef>
                <a:spcPts val="100"/>
              </a:spcBef>
            </a:pPr>
            <a:r>
              <a:rPr lang="en-US" sz="2400" spc="-5" dirty="0" err="1" smtClean="0">
                <a:latin typeface="Calibri"/>
                <a:cs typeface="Calibri"/>
              </a:rPr>
              <a:t>AlphaGo</a:t>
            </a:r>
            <a:r>
              <a:rPr lang="en-US" sz="2400" spc="-5" dirty="0" smtClean="0">
                <a:latin typeface="Calibri"/>
                <a:cs typeface="Calibri"/>
              </a:rPr>
              <a:t> </a:t>
            </a:r>
            <a:r>
              <a:rPr lang="en-US" sz="2400" spc="-5" dirty="0">
                <a:latin typeface="Calibri"/>
                <a:cs typeface="Calibri"/>
              </a:rPr>
              <a:t>4:1 Lee </a:t>
            </a:r>
            <a:r>
              <a:rPr lang="en-US" sz="2400" spc="-5" dirty="0" err="1">
                <a:latin typeface="Calibri"/>
                <a:cs typeface="Calibri"/>
              </a:rPr>
              <a:t>Sedol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35529" y="4237290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AU" dirty="0">
                <a:solidFill>
                  <a:srgbClr val="202124"/>
                </a:solidFill>
                <a:latin typeface="arial" panose="020B0604020202020204" pitchFamily="34" charset="0"/>
              </a:rPr>
              <a:t>Move 78: When human creativity defeats the machine's computational power</a:t>
            </a:r>
            <a:endParaRPr lang="en-AU" dirty="0"/>
          </a:p>
        </p:txBody>
      </p:sp>
      <p:pic>
        <p:nvPicPr>
          <p:cNvPr id="10" name="Picture 3" descr="A picture containing object, indoor, table, computer&#10;&#10;Description automatically generated">
            <a:extLst>
              <a:ext uri="{FF2B5EF4-FFF2-40B4-BE49-F238E27FC236}">
                <a16:creationId xmlns:a16="http://schemas.microsoft.com/office/drawing/2014/main" id="{E5953800-7E92-41A0-A742-D1C291959C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7" y="746788"/>
            <a:ext cx="5395981" cy="3027243"/>
          </a:xfrm>
          <a:prstGeom prst="rect">
            <a:avLst/>
          </a:prstGeom>
        </p:spPr>
      </p:pic>
      <p:pic>
        <p:nvPicPr>
          <p:cNvPr id="12" name="Picture 5" descr="A person wearing a microphone&#10;&#10;Description automatically generated">
            <a:extLst>
              <a:ext uri="{FF2B5EF4-FFF2-40B4-BE49-F238E27FC236}">
                <a16:creationId xmlns:a16="http://schemas.microsoft.com/office/drawing/2014/main" id="{A8215884-F8C9-4DFA-988B-BB40545711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4153" y="3836993"/>
            <a:ext cx="3614500" cy="2353846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5711309" y="6143576"/>
            <a:ext cx="16232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100"/>
              </a:spcBef>
            </a:pPr>
            <a:r>
              <a:rPr lang="en-US" spc="-5" dirty="0" err="1">
                <a:ea typeface="+mn-lt"/>
                <a:cs typeface="+mn-lt"/>
              </a:rPr>
              <a:t>Demis</a:t>
            </a:r>
            <a:r>
              <a:rPr lang="en-US" spc="-5" dirty="0">
                <a:ea typeface="+mn-lt"/>
                <a:cs typeface="+mn-lt"/>
              </a:rPr>
              <a:t> Hassabis</a:t>
            </a:r>
            <a:endParaRPr lang="en-US" dirty="0">
              <a:cs typeface="Calibri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7486942-DC18-4DF0-B814-73C61BAA446C}"/>
              </a:ext>
            </a:extLst>
          </p:cNvPr>
          <p:cNvSpPr txBox="1"/>
          <p:nvPr/>
        </p:nvSpPr>
        <p:spPr>
          <a:xfrm>
            <a:off x="741041" y="5120134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The Divine Move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1068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theme/theme1.xml><?xml version="1.0" encoding="utf-8"?>
<a:theme xmlns:a="http://schemas.openxmlformats.org/drawingml/2006/main" name="1_UoA_PPT2">
  <a:themeElements>
    <a:clrScheme name="Custom UofA">
      <a:dk1>
        <a:sysClr val="windowText" lastClr="000000"/>
      </a:dk1>
      <a:lt1>
        <a:sysClr val="window" lastClr="FFFFFF"/>
      </a:lt1>
      <a:dk2>
        <a:srgbClr val="0F497B"/>
      </a:dk2>
      <a:lt2>
        <a:srgbClr val="EEECE1"/>
      </a:lt2>
      <a:accent1>
        <a:srgbClr val="005A9C"/>
      </a:accent1>
      <a:accent2>
        <a:srgbClr val="ED1C2E"/>
      </a:accent2>
      <a:accent3>
        <a:srgbClr val="B38808"/>
      </a:accent3>
      <a:accent4>
        <a:srgbClr val="4391CA"/>
      </a:accent4>
      <a:accent5>
        <a:srgbClr val="C7DAEA"/>
      </a:accent5>
      <a:accent6>
        <a:srgbClr val="D6B400"/>
      </a:accent6>
      <a:hlink>
        <a:srgbClr val="0070C0"/>
      </a:hlink>
      <a:folHlink>
        <a:srgbClr val="C000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234</TotalTime>
  <Words>963</Words>
  <Application>Microsoft Office PowerPoint</Application>
  <PresentationFormat>On-screen Show (4:3)</PresentationFormat>
  <Paragraphs>206</Paragraphs>
  <Slides>38</Slides>
  <Notes>14</Notes>
  <HiddenSlides>2</HiddenSlides>
  <MMClips>6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38</vt:i4>
      </vt:variant>
    </vt:vector>
  </HeadingPairs>
  <TitlesOfParts>
    <vt:vector size="50" baseType="lpstr">
      <vt:lpstr>宋体</vt:lpstr>
      <vt:lpstr>Arial</vt:lpstr>
      <vt:lpstr>Arial</vt:lpstr>
      <vt:lpstr>Calibri</vt:lpstr>
      <vt:lpstr>Calibri Light</vt:lpstr>
      <vt:lpstr>Cambria Math</vt:lpstr>
      <vt:lpstr>Georgia</vt:lpstr>
      <vt:lpstr>Symbol</vt:lpstr>
      <vt:lpstr>Times New Roman</vt:lpstr>
      <vt:lpstr>Wingdings</vt:lpstr>
      <vt:lpstr>1_UoA_PPT2</vt:lpstr>
      <vt:lpstr>Office 主题</vt:lpstr>
      <vt:lpstr>PowerPoint Presentation</vt:lpstr>
      <vt:lpstr>PowerPoint Presentation</vt:lpstr>
      <vt:lpstr>AI Game Playing --- Atari Games</vt:lpstr>
      <vt:lpstr>AI Game Playing --- Atari Games</vt:lpstr>
      <vt:lpstr>AI Game Playing --- Super Mario</vt:lpstr>
      <vt:lpstr>AI Game Playing --- GO</vt:lpstr>
      <vt:lpstr>AI Game Playing --- GO</vt:lpstr>
      <vt:lpstr>AI Game Playing --- GO</vt:lpstr>
      <vt:lpstr>AI Game Playing --- GO</vt:lpstr>
      <vt:lpstr>AI Game Playing --- StarCraft II</vt:lpstr>
      <vt:lpstr>Modeling Complex Systems + More Realistic Interactions</vt:lpstr>
      <vt:lpstr>Modeling Complex Systems + Make it more beautiful</vt:lpstr>
      <vt:lpstr>Artificial Intelligence in Gaming </vt:lpstr>
      <vt:lpstr>PowerPoint Presentation</vt:lpstr>
      <vt:lpstr>Machine Learning --- Finding Functions </vt:lpstr>
      <vt:lpstr>Single Step v.s. Sequential Decision</vt:lpstr>
      <vt:lpstr>PowerPoint Presentation</vt:lpstr>
      <vt:lpstr>PowerPoint Presentation</vt:lpstr>
      <vt:lpstr>PowerPoint Presentation</vt:lpstr>
      <vt:lpstr>Game Theory --- Have a think</vt:lpstr>
      <vt:lpstr>Game Theory --- Nash Equilibrium</vt:lpstr>
      <vt:lpstr>Game Theory --- Nash Equilibrium</vt:lpstr>
      <vt:lpstr>Game Theory --- Nash Equilibrium</vt:lpstr>
      <vt:lpstr>Tic Tac Toe</vt:lpstr>
      <vt:lpstr>Tic Tac Toe</vt:lpstr>
      <vt:lpstr>Tic Tac Toe --- Max-min</vt:lpstr>
      <vt:lpstr>PowerPoint Presentation</vt:lpstr>
      <vt:lpstr>PowerPoint Presentation</vt:lpstr>
      <vt:lpstr>PowerPoint Presentation</vt:lpstr>
      <vt:lpstr>PowerPoint Presentation</vt:lpstr>
      <vt:lpstr>Reinforcement Learning Algorithms</vt:lpstr>
      <vt:lpstr>Reinforcement Learning Algorithms</vt:lpstr>
      <vt:lpstr>Reinforcement Learning</vt:lpstr>
      <vt:lpstr>Reinforcement Learning</vt:lpstr>
      <vt:lpstr>Artificial Intelligence in Gaming: A Comparison</vt:lpstr>
      <vt:lpstr>Reference</vt:lpstr>
      <vt:lpstr>Supervised v.s. EA / RL</vt:lpstr>
      <vt:lpstr>Current AI Status --- GPT-3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 Technlogies</dc:title>
  <dc:creator>alva</dc:creator>
  <cp:lastModifiedBy>Wei Zhang</cp:lastModifiedBy>
  <cp:revision>146</cp:revision>
  <dcterms:created xsi:type="dcterms:W3CDTF">2020-07-15T05:18:50Z</dcterms:created>
  <dcterms:modified xsi:type="dcterms:W3CDTF">2022-08-30T03:34:34Z</dcterms:modified>
</cp:coreProperties>
</file>